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1" r:id="rId4"/>
    <p:sldMasterId id="214748371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Merriweather Light"/>
      <p:regular r:id="rId21"/>
      <p:bold r:id="rId22"/>
      <p:italic r:id="rId23"/>
      <p:boldItalic r:id="rId24"/>
    </p:embeddedFont>
    <p:embeddedFont>
      <p:font typeface="Montserrat"/>
      <p:regular r:id="rId25"/>
      <p:bold r:id="rId26"/>
      <p:italic r:id="rId27"/>
      <p:boldItalic r:id="rId28"/>
    </p:embeddedFont>
    <p:embeddedFont>
      <p:font typeface="Open Sans SemiBold"/>
      <p:regular r:id="rId29"/>
      <p:bold r:id="rId30"/>
      <p:italic r:id="rId31"/>
      <p:boldItalic r:id="rId32"/>
    </p:embeddedFont>
    <p:embeddedFont>
      <p:font typeface="Vidaloka"/>
      <p:regular r:id="rId33"/>
    </p:embeddedFont>
    <p:embeddedFont>
      <p:font typeface="Russo One"/>
      <p:regular r:id="rId34"/>
    </p:embeddedFont>
    <p:embeddedFont>
      <p:font typeface="Mako"/>
      <p:regular r:id="rId35"/>
    </p:embeddedFont>
    <p:embeddedFont>
      <p:font typeface="Crimson Text"/>
      <p:regular r:id="rId36"/>
      <p:bold r:id="rId37"/>
      <p:italic r:id="rId38"/>
      <p:boldItalic r:id="rId39"/>
    </p:embeddedFont>
    <p:embeddedFont>
      <p:font typeface="Open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regular.fntdata"/><Relationship Id="rId42" Type="http://schemas.openxmlformats.org/officeDocument/2006/relationships/font" Target="fonts/OpenSans-italic.fntdata"/><Relationship Id="rId41" Type="http://schemas.openxmlformats.org/officeDocument/2006/relationships/font" Target="fonts/OpenSans-bold.fntdata"/><Relationship Id="rId43" Type="http://schemas.openxmlformats.org/officeDocument/2006/relationships/font" Target="fonts/Open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OpenSansSemiBold-italic.fntdata"/><Relationship Id="rId30" Type="http://schemas.openxmlformats.org/officeDocument/2006/relationships/font" Target="fonts/OpenSansSemiBold-bold.fntdata"/><Relationship Id="rId33" Type="http://schemas.openxmlformats.org/officeDocument/2006/relationships/font" Target="fonts/Vidaloka-regular.fntdata"/><Relationship Id="rId32" Type="http://schemas.openxmlformats.org/officeDocument/2006/relationships/font" Target="fonts/OpenSansSemiBold-boldItalic.fntdata"/><Relationship Id="rId35" Type="http://schemas.openxmlformats.org/officeDocument/2006/relationships/font" Target="fonts/Mako-regular.fntdata"/><Relationship Id="rId34" Type="http://schemas.openxmlformats.org/officeDocument/2006/relationships/font" Target="fonts/RussoOne-regular.fntdata"/><Relationship Id="rId37" Type="http://schemas.openxmlformats.org/officeDocument/2006/relationships/font" Target="fonts/CrimsonText-bold.fntdata"/><Relationship Id="rId36" Type="http://schemas.openxmlformats.org/officeDocument/2006/relationships/font" Target="fonts/CrimsonText-regular.fntdata"/><Relationship Id="rId39" Type="http://schemas.openxmlformats.org/officeDocument/2006/relationships/font" Target="fonts/CrimsonText-boldItalic.fntdata"/><Relationship Id="rId38" Type="http://schemas.openxmlformats.org/officeDocument/2006/relationships/font" Target="fonts/CrimsonText-italic.fntdata"/><Relationship Id="rId20" Type="http://schemas.openxmlformats.org/officeDocument/2006/relationships/slide" Target="slides/slide14.xml"/><Relationship Id="rId22" Type="http://schemas.openxmlformats.org/officeDocument/2006/relationships/font" Target="fonts/MerriweatherLight-bold.fntdata"/><Relationship Id="rId21" Type="http://schemas.openxmlformats.org/officeDocument/2006/relationships/font" Target="fonts/MerriweatherLight-regular.fntdata"/><Relationship Id="rId24" Type="http://schemas.openxmlformats.org/officeDocument/2006/relationships/font" Target="fonts/MerriweatherLight-boldItalic.fntdata"/><Relationship Id="rId23" Type="http://schemas.openxmlformats.org/officeDocument/2006/relationships/font" Target="fonts/MerriweatherLight-italic.fntdata"/><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29" Type="http://schemas.openxmlformats.org/officeDocument/2006/relationships/font" Target="fonts/OpenSansSemiBold-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pload.wikimedia.org/wikipedia/commons/f/fa/Apple_logo_black.svg" TargetMode="External"/><Relationship Id="rId3" Type="http://schemas.openxmlformats.org/officeDocument/2006/relationships/hyperlink" Target="https://m.media-amazon.com/images/I/71brAk7Sc2L._AC_UF894,1000_QL80_.jpg" TargetMode="External"/><Relationship Id="rId4" Type="http://schemas.openxmlformats.org/officeDocument/2006/relationships/hyperlink" Target="https://store.storeimages.cdn-apple.com/4982/as-images.apple.com/is/ipad-pro-finish-select-202212-12-9inch-space-gray-wifi_FMT_WHH?wid=1280&amp;hei=720&amp;fmt=p-jpg&amp;qlt=95&amp;.v=1670865949310"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ebayimg.com/images/g/16kAAOSwu6xkjLG4/s-l500.jpg"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pple.com/105/media/ca/ipados/ipados-16/2022/5114b4f7-3907-4e61-aa91-33e371c15d53/anim/stage-manager/large_2x.mp4"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acworld.com/article/626763/ipad-pro-with-m2-coming-this-fall.html"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9to5mac.com/2023/06/02/ipad-ram-list/"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rast.net/nl/298523/how-to-know-the-battery-health-of-an-ipad/"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akelifeclick.com/ipad-pro-11-m1-review-2022/"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4283c2d482_3_46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5" name="Google Shape;515;g24283c2d482_3_4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Ayman: slides 10-12, Edward: slides 2-5, Sooriya: slides 6-9</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24283c2d48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24283c2d48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24283c2d48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24283c2d48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1e708062fa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1e708062fa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24283c2d48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24283c2d48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2439fcef00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2439fcef00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24283c2d48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24283c2d48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citations: </a:t>
            </a:r>
            <a:endParaRPr/>
          </a:p>
          <a:p>
            <a:pPr indent="0" lvl="0" marL="0" rtl="0" algn="l">
              <a:spcBef>
                <a:spcPts val="0"/>
              </a:spcBef>
              <a:spcAft>
                <a:spcPts val="0"/>
              </a:spcAft>
              <a:buNone/>
            </a:pPr>
            <a:r>
              <a:rPr lang="en" u="sng">
                <a:solidFill>
                  <a:schemeClr val="hlink"/>
                </a:solidFill>
                <a:hlinkClick r:id="rId2"/>
              </a:rPr>
              <a:t>https://upload.wikimedia.org/wikipedia/commons/f/fa/Apple_logo_black.svg</a:t>
            </a:r>
            <a:endParaRPr/>
          </a:p>
          <a:p>
            <a:pPr indent="0" lvl="0" marL="0" rtl="0" algn="l">
              <a:spcBef>
                <a:spcPts val="0"/>
              </a:spcBef>
              <a:spcAft>
                <a:spcPts val="0"/>
              </a:spcAft>
              <a:buNone/>
            </a:pPr>
            <a:r>
              <a:rPr lang="en" u="sng">
                <a:solidFill>
                  <a:schemeClr val="hlink"/>
                </a:solidFill>
                <a:hlinkClick r:id="rId3"/>
              </a:rPr>
              <a:t>https://m.media-amazon.com/images/I/71brAk7Sc2L._AC_UF894,1000_QL80_.jpg</a:t>
            </a:r>
            <a:endParaRPr/>
          </a:p>
          <a:p>
            <a:pPr indent="0" lvl="0" marL="0" rtl="0" algn="l">
              <a:spcBef>
                <a:spcPts val="0"/>
              </a:spcBef>
              <a:spcAft>
                <a:spcPts val="0"/>
              </a:spcAft>
              <a:buNone/>
            </a:pPr>
            <a:r>
              <a:rPr lang="en" u="sng">
                <a:solidFill>
                  <a:schemeClr val="hlink"/>
                </a:solidFill>
                <a:hlinkClick r:id="rId4"/>
              </a:rPr>
              <a:t>https://store.storeimages.cdn-apple.com/4982/as-images.apple.com/is/ipad-pro-finish-select-202212-12-9inch-space-gray-wifi_FMT_WHH?wid=1280&amp;hei=720&amp;fmt=p-jpg&amp;qlt=95&amp;.v=1670865949310</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24283c2d48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24283c2d48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Citation:</a:t>
            </a:r>
            <a:endParaRPr/>
          </a:p>
          <a:p>
            <a:pPr indent="0" lvl="0" marL="0" rtl="0" algn="l">
              <a:spcBef>
                <a:spcPts val="0"/>
              </a:spcBef>
              <a:spcAft>
                <a:spcPts val="0"/>
              </a:spcAft>
              <a:buNone/>
            </a:pPr>
            <a:r>
              <a:rPr lang="en" u="sng">
                <a:solidFill>
                  <a:schemeClr val="hlink"/>
                </a:solidFill>
                <a:hlinkClick r:id="rId2"/>
              </a:rPr>
              <a:t>https://i.ebayimg.com/images/g/16kAAOSwu6xkjLG4/s-l500.jpg</a:t>
            </a:r>
            <a:r>
              <a:rPr lang="en"/>
              <a: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24283c2d48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24283c2d48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Video citation: </a:t>
            </a:r>
            <a:endParaRPr/>
          </a:p>
          <a:p>
            <a:pPr indent="0" lvl="0" marL="0" rtl="0" algn="l">
              <a:spcBef>
                <a:spcPts val="0"/>
              </a:spcBef>
              <a:spcAft>
                <a:spcPts val="0"/>
              </a:spcAft>
              <a:buNone/>
            </a:pPr>
            <a:r>
              <a:rPr lang="en" u="sng">
                <a:solidFill>
                  <a:schemeClr val="hlink"/>
                </a:solidFill>
                <a:hlinkClick r:id="rId2"/>
              </a:rPr>
              <a:t>https://www.apple.com/105/media/ca/ipados/ipados-16/2022/5114b4f7-3907-4e61-aa91-33e371c15d53/anim/stage-manager/large_2x.mp4</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24283c2d482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24283c2d482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24283c2d48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24283c2d48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https://www.macworld.com/article/626763/ipad-pro-with-m2-coming-this-fall.html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24283c2d48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24283c2d48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iPad RAM list: How much memory every model has - 9to5Mac</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24283c2d48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24283c2d48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Hoe de batterijstatus van een iPad te kennen - Crest.net (crast.net)</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24283c2d48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24283c2d48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https://makelifeclick.com/ipad-pro-11-m1-review-2022/</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1039975" y="1324500"/>
            <a:ext cx="70641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65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5" name="Google Shape;55;p14"/>
          <p:cNvSpPr txBox="1"/>
          <p:nvPr>
            <p:ph idx="1" type="subTitle"/>
          </p:nvPr>
        </p:nvSpPr>
        <p:spPr>
          <a:xfrm>
            <a:off x="1040000" y="3377100"/>
            <a:ext cx="7064100" cy="441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56" name="Google Shape;56;p14"/>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57" name="Google Shape;57;p14"/>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58" name="Google Shape;58;p14"/>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59" name="Google Shape;59;p14"/>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0" name="Shape 60"/>
        <p:cNvGrpSpPr/>
        <p:nvPr/>
      </p:nvGrpSpPr>
      <p:grpSpPr>
        <a:xfrm>
          <a:off x="0" y="0"/>
          <a:ext cx="0" cy="0"/>
          <a:chOff x="0" y="0"/>
          <a:chExt cx="0" cy="0"/>
        </a:xfrm>
      </p:grpSpPr>
      <p:sp>
        <p:nvSpPr>
          <p:cNvPr id="61" name="Google Shape;61;p15"/>
          <p:cNvSpPr txBox="1"/>
          <p:nvPr>
            <p:ph type="title"/>
          </p:nvPr>
        </p:nvSpPr>
        <p:spPr>
          <a:xfrm>
            <a:off x="713225" y="445025"/>
            <a:ext cx="4711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62" name="Google Shape;62;p15"/>
          <p:cNvSpPr txBox="1"/>
          <p:nvPr>
            <p:ph idx="1" type="body"/>
          </p:nvPr>
        </p:nvSpPr>
        <p:spPr>
          <a:xfrm>
            <a:off x="713250" y="1272925"/>
            <a:ext cx="7717500" cy="32958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Clr>
                <a:schemeClr val="dk1"/>
              </a:buClr>
              <a:buSzPts val="1800"/>
              <a:buFont typeface="Lato"/>
              <a:buChar char="●"/>
              <a:defRPr sz="1100"/>
            </a:lvl1pPr>
            <a:lvl2pPr indent="-317500" lvl="1" marL="914400" algn="l">
              <a:lnSpc>
                <a:spcPct val="115000"/>
              </a:lnSpc>
              <a:spcBef>
                <a:spcPts val="0"/>
              </a:spcBef>
              <a:spcAft>
                <a:spcPts val="0"/>
              </a:spcAft>
              <a:buClr>
                <a:schemeClr val="dk1"/>
              </a:buClr>
              <a:buSzPts val="1400"/>
              <a:buFont typeface="Lato"/>
              <a:buChar char="○"/>
              <a:defRPr/>
            </a:lvl2pPr>
            <a:lvl3pPr indent="-317500" lvl="2" marL="1371600" algn="l">
              <a:lnSpc>
                <a:spcPct val="115000"/>
              </a:lnSpc>
              <a:spcBef>
                <a:spcPts val="0"/>
              </a:spcBef>
              <a:spcAft>
                <a:spcPts val="0"/>
              </a:spcAft>
              <a:buClr>
                <a:schemeClr val="dk1"/>
              </a:buClr>
              <a:buSzPts val="1400"/>
              <a:buFont typeface="Lato"/>
              <a:buChar char="■"/>
              <a:defRPr/>
            </a:lvl3pPr>
            <a:lvl4pPr indent="-317500" lvl="3" marL="1828800" algn="l">
              <a:lnSpc>
                <a:spcPct val="115000"/>
              </a:lnSpc>
              <a:spcBef>
                <a:spcPts val="0"/>
              </a:spcBef>
              <a:spcAft>
                <a:spcPts val="0"/>
              </a:spcAft>
              <a:buClr>
                <a:schemeClr val="dk1"/>
              </a:buClr>
              <a:buSzPts val="1400"/>
              <a:buFont typeface="Lato"/>
              <a:buChar char="●"/>
              <a:defRPr/>
            </a:lvl4pPr>
            <a:lvl5pPr indent="-317500" lvl="4" marL="2286000" algn="l">
              <a:lnSpc>
                <a:spcPct val="115000"/>
              </a:lnSpc>
              <a:spcBef>
                <a:spcPts val="0"/>
              </a:spcBef>
              <a:spcAft>
                <a:spcPts val="0"/>
              </a:spcAft>
              <a:buClr>
                <a:schemeClr val="dk1"/>
              </a:buClr>
              <a:buSzPts val="1400"/>
              <a:buFont typeface="Lato"/>
              <a:buChar char="○"/>
              <a:defRPr/>
            </a:lvl5pPr>
            <a:lvl6pPr indent="-317500" lvl="5" marL="2743200" algn="l">
              <a:lnSpc>
                <a:spcPct val="115000"/>
              </a:lnSpc>
              <a:spcBef>
                <a:spcPts val="0"/>
              </a:spcBef>
              <a:spcAft>
                <a:spcPts val="0"/>
              </a:spcAft>
              <a:buClr>
                <a:schemeClr val="dk1"/>
              </a:buClr>
              <a:buSzPts val="1400"/>
              <a:buFont typeface="Lato"/>
              <a:buChar char="■"/>
              <a:defRPr/>
            </a:lvl6pPr>
            <a:lvl7pPr indent="-317500" lvl="6" marL="3200400" algn="l">
              <a:lnSpc>
                <a:spcPct val="115000"/>
              </a:lnSpc>
              <a:spcBef>
                <a:spcPts val="0"/>
              </a:spcBef>
              <a:spcAft>
                <a:spcPts val="0"/>
              </a:spcAft>
              <a:buClr>
                <a:schemeClr val="dk1"/>
              </a:buClr>
              <a:buSzPts val="1400"/>
              <a:buFont typeface="Lato"/>
              <a:buChar char="●"/>
              <a:defRPr/>
            </a:lvl7pPr>
            <a:lvl8pPr indent="-317500" lvl="7" marL="3657600" algn="l">
              <a:lnSpc>
                <a:spcPct val="115000"/>
              </a:lnSpc>
              <a:spcBef>
                <a:spcPts val="0"/>
              </a:spcBef>
              <a:spcAft>
                <a:spcPts val="0"/>
              </a:spcAft>
              <a:buClr>
                <a:schemeClr val="dk1"/>
              </a:buClr>
              <a:buSzPts val="1400"/>
              <a:buFont typeface="Lato"/>
              <a:buChar char="○"/>
              <a:defRPr/>
            </a:lvl8pPr>
            <a:lvl9pPr indent="-317500" lvl="8" marL="4114800" algn="l">
              <a:lnSpc>
                <a:spcPct val="115000"/>
              </a:lnSpc>
              <a:spcBef>
                <a:spcPts val="0"/>
              </a:spcBef>
              <a:spcAft>
                <a:spcPts val="0"/>
              </a:spcAft>
              <a:buClr>
                <a:schemeClr val="dk1"/>
              </a:buClr>
              <a:buSzPts val="1400"/>
              <a:buFont typeface="Lato"/>
              <a:buChar char="■"/>
              <a:defRPr/>
            </a:lvl9pPr>
          </a:lstStyle>
          <a:p/>
        </p:txBody>
      </p:sp>
      <p:cxnSp>
        <p:nvCxnSpPr>
          <p:cNvPr id="63" name="Google Shape;63;p15"/>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64" name="Google Shape;64;p15"/>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65" name="Google Shape;65;p15"/>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6" name="Shape 66"/>
        <p:cNvGrpSpPr/>
        <p:nvPr/>
      </p:nvGrpSpPr>
      <p:grpSpPr>
        <a:xfrm>
          <a:off x="0" y="0"/>
          <a:ext cx="0" cy="0"/>
          <a:chOff x="0" y="0"/>
          <a:chExt cx="0" cy="0"/>
        </a:xfrm>
      </p:grpSpPr>
      <p:sp>
        <p:nvSpPr>
          <p:cNvPr id="67" name="Google Shape;67;p16"/>
          <p:cNvSpPr txBox="1"/>
          <p:nvPr>
            <p:ph type="title"/>
          </p:nvPr>
        </p:nvSpPr>
        <p:spPr>
          <a:xfrm>
            <a:off x="713225" y="445025"/>
            <a:ext cx="3583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68" name="Google Shape;68;p16"/>
          <p:cNvSpPr txBox="1"/>
          <p:nvPr>
            <p:ph idx="1" type="subTitle"/>
          </p:nvPr>
        </p:nvSpPr>
        <p:spPr>
          <a:xfrm>
            <a:off x="5001000" y="1942925"/>
            <a:ext cx="24861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69" name="Google Shape;69;p16"/>
          <p:cNvSpPr txBox="1"/>
          <p:nvPr>
            <p:ph idx="2" type="subTitle"/>
          </p:nvPr>
        </p:nvSpPr>
        <p:spPr>
          <a:xfrm>
            <a:off x="5001000" y="2255100"/>
            <a:ext cx="24861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70" name="Google Shape;70;p16"/>
          <p:cNvSpPr txBox="1"/>
          <p:nvPr>
            <p:ph idx="3" type="subTitle"/>
          </p:nvPr>
        </p:nvSpPr>
        <p:spPr>
          <a:xfrm>
            <a:off x="1655200" y="1942925"/>
            <a:ext cx="24861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71" name="Google Shape;71;p16"/>
          <p:cNvSpPr txBox="1"/>
          <p:nvPr>
            <p:ph idx="4" type="subTitle"/>
          </p:nvPr>
        </p:nvSpPr>
        <p:spPr>
          <a:xfrm>
            <a:off x="1655200" y="2255100"/>
            <a:ext cx="24861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72" name="Google Shape;72;p16"/>
          <p:cNvSpPr txBox="1"/>
          <p:nvPr>
            <p:ph idx="5" type="subTitle"/>
          </p:nvPr>
        </p:nvSpPr>
        <p:spPr>
          <a:xfrm>
            <a:off x="5001000" y="3723950"/>
            <a:ext cx="24861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73" name="Google Shape;73;p16"/>
          <p:cNvSpPr txBox="1"/>
          <p:nvPr>
            <p:ph idx="6" type="subTitle"/>
          </p:nvPr>
        </p:nvSpPr>
        <p:spPr>
          <a:xfrm>
            <a:off x="5001000" y="4036125"/>
            <a:ext cx="24861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74" name="Google Shape;74;p16"/>
          <p:cNvSpPr txBox="1"/>
          <p:nvPr>
            <p:ph idx="7" type="subTitle"/>
          </p:nvPr>
        </p:nvSpPr>
        <p:spPr>
          <a:xfrm>
            <a:off x="1655200" y="3723950"/>
            <a:ext cx="24861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75" name="Google Shape;75;p16"/>
          <p:cNvSpPr txBox="1"/>
          <p:nvPr>
            <p:ph idx="8" type="subTitle"/>
          </p:nvPr>
        </p:nvSpPr>
        <p:spPr>
          <a:xfrm>
            <a:off x="1655250" y="4036125"/>
            <a:ext cx="24861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76" name="Google Shape;76;p16"/>
          <p:cNvSpPr txBox="1"/>
          <p:nvPr>
            <p:ph idx="9" type="title"/>
          </p:nvPr>
        </p:nvSpPr>
        <p:spPr>
          <a:xfrm>
            <a:off x="2378650" y="1303588"/>
            <a:ext cx="1039200" cy="667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p:txBody>
      </p:sp>
      <p:sp>
        <p:nvSpPr>
          <p:cNvPr id="77" name="Google Shape;77;p16"/>
          <p:cNvSpPr txBox="1"/>
          <p:nvPr>
            <p:ph idx="13" type="title"/>
          </p:nvPr>
        </p:nvSpPr>
        <p:spPr>
          <a:xfrm>
            <a:off x="5724450" y="1303588"/>
            <a:ext cx="1039200" cy="667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p:txBody>
      </p:sp>
      <p:sp>
        <p:nvSpPr>
          <p:cNvPr id="78" name="Google Shape;78;p16"/>
          <p:cNvSpPr txBox="1"/>
          <p:nvPr>
            <p:ph idx="14" type="title"/>
          </p:nvPr>
        </p:nvSpPr>
        <p:spPr>
          <a:xfrm>
            <a:off x="2378700" y="3082738"/>
            <a:ext cx="1039200" cy="667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p:txBody>
      </p:sp>
      <p:sp>
        <p:nvSpPr>
          <p:cNvPr id="79" name="Google Shape;79;p16"/>
          <p:cNvSpPr txBox="1"/>
          <p:nvPr>
            <p:ph idx="15" type="title"/>
          </p:nvPr>
        </p:nvSpPr>
        <p:spPr>
          <a:xfrm>
            <a:off x="5724450" y="3082738"/>
            <a:ext cx="1039200" cy="667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p:txBody>
      </p:sp>
      <p:cxnSp>
        <p:nvCxnSpPr>
          <p:cNvPr id="80" name="Google Shape;80;p16"/>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81" name="Google Shape;81;p16"/>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1">
    <p:spTree>
      <p:nvGrpSpPr>
        <p:cNvPr id="82" name="Shape 82"/>
        <p:cNvGrpSpPr/>
        <p:nvPr/>
      </p:nvGrpSpPr>
      <p:grpSpPr>
        <a:xfrm>
          <a:off x="0" y="0"/>
          <a:ext cx="0" cy="0"/>
          <a:chOff x="0" y="0"/>
          <a:chExt cx="0" cy="0"/>
        </a:xfrm>
      </p:grpSpPr>
      <p:sp>
        <p:nvSpPr>
          <p:cNvPr id="83" name="Google Shape;83;p17"/>
          <p:cNvSpPr txBox="1"/>
          <p:nvPr>
            <p:ph type="title"/>
          </p:nvPr>
        </p:nvSpPr>
        <p:spPr>
          <a:xfrm>
            <a:off x="720000" y="1677218"/>
            <a:ext cx="2336400" cy="405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4" name="Google Shape;84;p17"/>
          <p:cNvSpPr txBox="1"/>
          <p:nvPr>
            <p:ph idx="2" type="title"/>
          </p:nvPr>
        </p:nvSpPr>
        <p:spPr>
          <a:xfrm>
            <a:off x="1482600" y="1095325"/>
            <a:ext cx="811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p:txBody>
      </p:sp>
      <p:sp>
        <p:nvSpPr>
          <p:cNvPr id="85" name="Google Shape;85;p17"/>
          <p:cNvSpPr txBox="1"/>
          <p:nvPr>
            <p:ph idx="1" type="subTitle"/>
          </p:nvPr>
        </p:nvSpPr>
        <p:spPr>
          <a:xfrm>
            <a:off x="720000" y="2081199"/>
            <a:ext cx="2336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17"/>
          <p:cNvSpPr txBox="1"/>
          <p:nvPr>
            <p:ph idx="3" type="title"/>
          </p:nvPr>
        </p:nvSpPr>
        <p:spPr>
          <a:xfrm>
            <a:off x="3403800" y="1677218"/>
            <a:ext cx="2336400" cy="405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7" name="Google Shape;87;p17"/>
          <p:cNvSpPr txBox="1"/>
          <p:nvPr>
            <p:ph idx="4" type="title"/>
          </p:nvPr>
        </p:nvSpPr>
        <p:spPr>
          <a:xfrm>
            <a:off x="4166400" y="1095325"/>
            <a:ext cx="811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p:txBody>
      </p:sp>
      <p:sp>
        <p:nvSpPr>
          <p:cNvPr id="88" name="Google Shape;88;p17"/>
          <p:cNvSpPr txBox="1"/>
          <p:nvPr>
            <p:ph idx="5" type="subTitle"/>
          </p:nvPr>
        </p:nvSpPr>
        <p:spPr>
          <a:xfrm>
            <a:off x="3403800" y="2081208"/>
            <a:ext cx="2336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17"/>
          <p:cNvSpPr txBox="1"/>
          <p:nvPr>
            <p:ph idx="6" type="title"/>
          </p:nvPr>
        </p:nvSpPr>
        <p:spPr>
          <a:xfrm>
            <a:off x="6087600" y="1677218"/>
            <a:ext cx="2336400" cy="405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0" name="Google Shape;90;p17"/>
          <p:cNvSpPr txBox="1"/>
          <p:nvPr>
            <p:ph idx="7" type="title"/>
          </p:nvPr>
        </p:nvSpPr>
        <p:spPr>
          <a:xfrm>
            <a:off x="6850200" y="1095325"/>
            <a:ext cx="811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p:txBody>
      </p:sp>
      <p:sp>
        <p:nvSpPr>
          <p:cNvPr id="91" name="Google Shape;91;p17"/>
          <p:cNvSpPr txBox="1"/>
          <p:nvPr>
            <p:ph idx="8" type="subTitle"/>
          </p:nvPr>
        </p:nvSpPr>
        <p:spPr>
          <a:xfrm>
            <a:off x="6087600" y="2081208"/>
            <a:ext cx="2336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17"/>
          <p:cNvSpPr txBox="1"/>
          <p:nvPr>
            <p:ph idx="9" type="title"/>
          </p:nvPr>
        </p:nvSpPr>
        <p:spPr>
          <a:xfrm>
            <a:off x="720000" y="3313579"/>
            <a:ext cx="2336400" cy="405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3" name="Google Shape;93;p17"/>
          <p:cNvSpPr txBox="1"/>
          <p:nvPr>
            <p:ph idx="13" type="title"/>
          </p:nvPr>
        </p:nvSpPr>
        <p:spPr>
          <a:xfrm>
            <a:off x="1482600" y="2714087"/>
            <a:ext cx="811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p:txBody>
      </p:sp>
      <p:sp>
        <p:nvSpPr>
          <p:cNvPr id="94" name="Google Shape;94;p17"/>
          <p:cNvSpPr txBox="1"/>
          <p:nvPr>
            <p:ph idx="14" type="subTitle"/>
          </p:nvPr>
        </p:nvSpPr>
        <p:spPr>
          <a:xfrm>
            <a:off x="720000" y="3705863"/>
            <a:ext cx="2336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17"/>
          <p:cNvSpPr txBox="1"/>
          <p:nvPr>
            <p:ph idx="15" type="title"/>
          </p:nvPr>
        </p:nvSpPr>
        <p:spPr>
          <a:xfrm>
            <a:off x="3403800" y="3313579"/>
            <a:ext cx="2336400" cy="405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6" name="Google Shape;96;p17"/>
          <p:cNvSpPr txBox="1"/>
          <p:nvPr>
            <p:ph idx="16" type="title"/>
          </p:nvPr>
        </p:nvSpPr>
        <p:spPr>
          <a:xfrm>
            <a:off x="4166400" y="2714087"/>
            <a:ext cx="811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p:txBody>
      </p:sp>
      <p:sp>
        <p:nvSpPr>
          <p:cNvPr id="97" name="Google Shape;97;p17"/>
          <p:cNvSpPr txBox="1"/>
          <p:nvPr>
            <p:ph idx="17" type="subTitle"/>
          </p:nvPr>
        </p:nvSpPr>
        <p:spPr>
          <a:xfrm>
            <a:off x="3403800" y="3705863"/>
            <a:ext cx="2336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17"/>
          <p:cNvSpPr txBox="1"/>
          <p:nvPr>
            <p:ph idx="18" type="title"/>
          </p:nvPr>
        </p:nvSpPr>
        <p:spPr>
          <a:xfrm>
            <a:off x="6087600" y="3313579"/>
            <a:ext cx="2336400" cy="405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9" name="Google Shape;99;p17"/>
          <p:cNvSpPr txBox="1"/>
          <p:nvPr>
            <p:ph idx="19" type="title"/>
          </p:nvPr>
        </p:nvSpPr>
        <p:spPr>
          <a:xfrm>
            <a:off x="6850200" y="2714087"/>
            <a:ext cx="811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p:txBody>
      </p:sp>
      <p:sp>
        <p:nvSpPr>
          <p:cNvPr id="100" name="Google Shape;100;p17"/>
          <p:cNvSpPr txBox="1"/>
          <p:nvPr>
            <p:ph idx="20" type="subTitle"/>
          </p:nvPr>
        </p:nvSpPr>
        <p:spPr>
          <a:xfrm>
            <a:off x="6087600" y="3705863"/>
            <a:ext cx="2336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17"/>
          <p:cNvSpPr txBox="1"/>
          <p:nvPr>
            <p:ph idx="21" type="title"/>
          </p:nvPr>
        </p:nvSpPr>
        <p:spPr>
          <a:xfrm>
            <a:off x="2332400" y="445025"/>
            <a:ext cx="4479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102" name="Google Shape;102;p17"/>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03" name="Google Shape;103;p17"/>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04" name="Google Shape;104;p1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105" name="Google Shape;105;p1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06" name="Shape 106"/>
        <p:cNvGrpSpPr/>
        <p:nvPr/>
      </p:nvGrpSpPr>
      <p:grpSpPr>
        <a:xfrm>
          <a:off x="0" y="0"/>
          <a:ext cx="0" cy="0"/>
          <a:chOff x="0" y="0"/>
          <a:chExt cx="0" cy="0"/>
        </a:xfrm>
      </p:grpSpPr>
      <p:sp>
        <p:nvSpPr>
          <p:cNvPr id="107" name="Google Shape;107;p18"/>
          <p:cNvSpPr txBox="1"/>
          <p:nvPr>
            <p:ph type="title"/>
          </p:nvPr>
        </p:nvSpPr>
        <p:spPr>
          <a:xfrm>
            <a:off x="2410500" y="2808253"/>
            <a:ext cx="4323000" cy="49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800"/>
              <a:buNone/>
              <a:defRPr/>
            </a:lvl1pPr>
            <a:lvl2pPr lvl="1"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2pPr>
            <a:lvl3pPr lvl="2"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3pPr>
            <a:lvl4pPr lvl="3"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4pPr>
            <a:lvl5pPr lvl="4"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5pPr>
            <a:lvl6pPr lvl="5"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6pPr>
            <a:lvl7pPr lvl="6"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7pPr>
            <a:lvl8pPr lvl="7"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8pPr>
            <a:lvl9pPr lvl="8"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08" name="Google Shape;108;p18"/>
          <p:cNvSpPr txBox="1"/>
          <p:nvPr>
            <p:ph idx="1" type="subTitle"/>
          </p:nvPr>
        </p:nvSpPr>
        <p:spPr>
          <a:xfrm>
            <a:off x="1842900" y="1661963"/>
            <a:ext cx="5458200" cy="997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20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cxnSp>
        <p:nvCxnSpPr>
          <p:cNvPr id="109" name="Google Shape;109;p18"/>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10" name="Google Shape;110;p18"/>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2">
    <p:spTree>
      <p:nvGrpSpPr>
        <p:cNvPr id="111" name="Shape 111"/>
        <p:cNvGrpSpPr/>
        <p:nvPr/>
      </p:nvGrpSpPr>
      <p:grpSpPr>
        <a:xfrm>
          <a:off x="0" y="0"/>
          <a:ext cx="0" cy="0"/>
          <a:chOff x="0" y="0"/>
          <a:chExt cx="0" cy="0"/>
        </a:xfrm>
      </p:grpSpPr>
      <p:sp>
        <p:nvSpPr>
          <p:cNvPr id="112" name="Google Shape;112;p19"/>
          <p:cNvSpPr txBox="1"/>
          <p:nvPr>
            <p:ph type="title"/>
          </p:nvPr>
        </p:nvSpPr>
        <p:spPr>
          <a:xfrm>
            <a:off x="699900" y="2821263"/>
            <a:ext cx="4323000" cy="497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2pPr>
            <a:lvl3pPr lvl="2"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3pPr>
            <a:lvl4pPr lvl="3"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4pPr>
            <a:lvl5pPr lvl="4"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5pPr>
            <a:lvl6pPr lvl="5"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6pPr>
            <a:lvl7pPr lvl="6"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7pPr>
            <a:lvl8pPr lvl="7"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8pPr>
            <a:lvl9pPr lvl="8"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13" name="Google Shape;113;p19"/>
          <p:cNvSpPr txBox="1"/>
          <p:nvPr>
            <p:ph idx="1" type="subTitle"/>
          </p:nvPr>
        </p:nvSpPr>
        <p:spPr>
          <a:xfrm>
            <a:off x="699900" y="1675902"/>
            <a:ext cx="5458200" cy="99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20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cxnSp>
        <p:nvCxnSpPr>
          <p:cNvPr id="114" name="Google Shape;114;p19"/>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15" name="Google Shape;115;p19"/>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16" name="Google Shape;116;p19"/>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117" name="Google Shape;117;p19"/>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8" name="Shape 118"/>
        <p:cNvGrpSpPr/>
        <p:nvPr/>
      </p:nvGrpSpPr>
      <p:grpSpPr>
        <a:xfrm>
          <a:off x="0" y="0"/>
          <a:ext cx="0" cy="0"/>
          <a:chOff x="0" y="0"/>
          <a:chExt cx="0" cy="0"/>
        </a:xfrm>
      </p:grpSpPr>
      <p:sp>
        <p:nvSpPr>
          <p:cNvPr id="119" name="Google Shape;119;p20"/>
          <p:cNvSpPr txBox="1"/>
          <p:nvPr>
            <p:ph idx="1" type="subTitle"/>
          </p:nvPr>
        </p:nvSpPr>
        <p:spPr>
          <a:xfrm>
            <a:off x="895950" y="1682000"/>
            <a:ext cx="3847200" cy="237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p:txBody>
      </p:sp>
      <p:sp>
        <p:nvSpPr>
          <p:cNvPr id="120" name="Google Shape;120;p20"/>
          <p:cNvSpPr txBox="1"/>
          <p:nvPr>
            <p:ph type="title"/>
          </p:nvPr>
        </p:nvSpPr>
        <p:spPr>
          <a:xfrm>
            <a:off x="713225" y="445025"/>
            <a:ext cx="56799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121" name="Google Shape;121;p20"/>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22" name="Google Shape;122;p20"/>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23" name="Google Shape;123;p20"/>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124" name="Shape 124"/>
        <p:cNvGrpSpPr/>
        <p:nvPr/>
      </p:nvGrpSpPr>
      <p:grpSpPr>
        <a:xfrm>
          <a:off x="0" y="0"/>
          <a:ext cx="0" cy="0"/>
          <a:chOff x="0" y="0"/>
          <a:chExt cx="0" cy="0"/>
        </a:xfrm>
      </p:grpSpPr>
      <p:sp>
        <p:nvSpPr>
          <p:cNvPr id="125" name="Google Shape;125;p21"/>
          <p:cNvSpPr txBox="1"/>
          <p:nvPr>
            <p:ph idx="1" type="subTitle"/>
          </p:nvPr>
        </p:nvSpPr>
        <p:spPr>
          <a:xfrm>
            <a:off x="2648400" y="1682000"/>
            <a:ext cx="3847200" cy="237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p:txBody>
      </p:sp>
      <p:sp>
        <p:nvSpPr>
          <p:cNvPr id="126" name="Google Shape;126;p21"/>
          <p:cNvSpPr txBox="1"/>
          <p:nvPr>
            <p:ph type="title"/>
          </p:nvPr>
        </p:nvSpPr>
        <p:spPr>
          <a:xfrm>
            <a:off x="1732050" y="445025"/>
            <a:ext cx="5679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cxnSp>
        <p:nvCxnSpPr>
          <p:cNvPr id="127" name="Google Shape;127;p21"/>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28" name="Google Shape;128;p21"/>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29" name="Google Shape;129;p2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130" name="Google Shape;130;p2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131" name="Shape 131"/>
        <p:cNvGrpSpPr/>
        <p:nvPr/>
      </p:nvGrpSpPr>
      <p:grpSpPr>
        <a:xfrm>
          <a:off x="0" y="0"/>
          <a:ext cx="0" cy="0"/>
          <a:chOff x="0" y="0"/>
          <a:chExt cx="0" cy="0"/>
        </a:xfrm>
      </p:grpSpPr>
      <p:sp>
        <p:nvSpPr>
          <p:cNvPr id="132" name="Google Shape;132;p22"/>
          <p:cNvSpPr txBox="1"/>
          <p:nvPr>
            <p:ph type="title"/>
          </p:nvPr>
        </p:nvSpPr>
        <p:spPr>
          <a:xfrm>
            <a:off x="1994850" y="1482825"/>
            <a:ext cx="5154300" cy="1291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9000"/>
              <a:buNone/>
              <a:defRPr sz="9000"/>
            </a:lvl1pPr>
            <a:lvl2pPr lvl="1" algn="ctr">
              <a:lnSpc>
                <a:spcPct val="100000"/>
              </a:lnSpc>
              <a:spcBef>
                <a:spcPts val="0"/>
              </a:spcBef>
              <a:spcAft>
                <a:spcPts val="0"/>
              </a:spcAft>
              <a:buSzPts val="9000"/>
              <a:buNone/>
              <a:defRPr sz="9000"/>
            </a:lvl2pPr>
            <a:lvl3pPr lvl="2" algn="ctr">
              <a:lnSpc>
                <a:spcPct val="100000"/>
              </a:lnSpc>
              <a:spcBef>
                <a:spcPts val="0"/>
              </a:spcBef>
              <a:spcAft>
                <a:spcPts val="0"/>
              </a:spcAft>
              <a:buSzPts val="9000"/>
              <a:buNone/>
              <a:defRPr sz="9000"/>
            </a:lvl3pPr>
            <a:lvl4pPr lvl="3" algn="ctr">
              <a:lnSpc>
                <a:spcPct val="100000"/>
              </a:lnSpc>
              <a:spcBef>
                <a:spcPts val="0"/>
              </a:spcBef>
              <a:spcAft>
                <a:spcPts val="0"/>
              </a:spcAft>
              <a:buSzPts val="9000"/>
              <a:buNone/>
              <a:defRPr sz="9000"/>
            </a:lvl4pPr>
            <a:lvl5pPr lvl="4" algn="ctr">
              <a:lnSpc>
                <a:spcPct val="100000"/>
              </a:lnSpc>
              <a:spcBef>
                <a:spcPts val="0"/>
              </a:spcBef>
              <a:spcAft>
                <a:spcPts val="0"/>
              </a:spcAft>
              <a:buSzPts val="9000"/>
              <a:buNone/>
              <a:defRPr sz="9000"/>
            </a:lvl5pPr>
            <a:lvl6pPr lvl="5" algn="ctr">
              <a:lnSpc>
                <a:spcPct val="100000"/>
              </a:lnSpc>
              <a:spcBef>
                <a:spcPts val="0"/>
              </a:spcBef>
              <a:spcAft>
                <a:spcPts val="0"/>
              </a:spcAft>
              <a:buSzPts val="9000"/>
              <a:buNone/>
              <a:defRPr sz="9000"/>
            </a:lvl6pPr>
            <a:lvl7pPr lvl="6" algn="ctr">
              <a:lnSpc>
                <a:spcPct val="100000"/>
              </a:lnSpc>
              <a:spcBef>
                <a:spcPts val="0"/>
              </a:spcBef>
              <a:spcAft>
                <a:spcPts val="0"/>
              </a:spcAft>
              <a:buSzPts val="9000"/>
              <a:buNone/>
              <a:defRPr sz="9000"/>
            </a:lvl7pPr>
            <a:lvl8pPr lvl="7" algn="ctr">
              <a:lnSpc>
                <a:spcPct val="100000"/>
              </a:lnSpc>
              <a:spcBef>
                <a:spcPts val="0"/>
              </a:spcBef>
              <a:spcAft>
                <a:spcPts val="0"/>
              </a:spcAft>
              <a:buSzPts val="9000"/>
              <a:buNone/>
              <a:defRPr sz="9000"/>
            </a:lvl8pPr>
            <a:lvl9pPr lvl="8" algn="ctr">
              <a:lnSpc>
                <a:spcPct val="100000"/>
              </a:lnSpc>
              <a:spcBef>
                <a:spcPts val="0"/>
              </a:spcBef>
              <a:spcAft>
                <a:spcPts val="0"/>
              </a:spcAft>
              <a:buSzPts val="9000"/>
              <a:buNone/>
              <a:defRPr sz="9000"/>
            </a:lvl9pPr>
          </a:lstStyle>
          <a:p/>
        </p:txBody>
      </p:sp>
      <p:sp>
        <p:nvSpPr>
          <p:cNvPr id="133" name="Google Shape;133;p22"/>
          <p:cNvSpPr txBox="1"/>
          <p:nvPr>
            <p:ph idx="1" type="subTitle"/>
          </p:nvPr>
        </p:nvSpPr>
        <p:spPr>
          <a:xfrm>
            <a:off x="2299500" y="2972150"/>
            <a:ext cx="4545000" cy="55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cxnSp>
        <p:nvCxnSpPr>
          <p:cNvPr id="134" name="Google Shape;134;p22"/>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35" name="Google Shape;135;p22"/>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4">
    <p:spTree>
      <p:nvGrpSpPr>
        <p:cNvPr id="136" name="Shape 136"/>
        <p:cNvGrpSpPr/>
        <p:nvPr/>
      </p:nvGrpSpPr>
      <p:grpSpPr>
        <a:xfrm>
          <a:off x="0" y="0"/>
          <a:ext cx="0" cy="0"/>
          <a:chOff x="0" y="0"/>
          <a:chExt cx="0" cy="0"/>
        </a:xfrm>
      </p:grpSpPr>
      <p:sp>
        <p:nvSpPr>
          <p:cNvPr id="137" name="Google Shape;137;p23"/>
          <p:cNvSpPr txBox="1"/>
          <p:nvPr>
            <p:ph type="title"/>
          </p:nvPr>
        </p:nvSpPr>
        <p:spPr>
          <a:xfrm>
            <a:off x="3742850" y="1549875"/>
            <a:ext cx="4545000" cy="129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9000"/>
              <a:buNone/>
              <a:defRPr sz="9000"/>
            </a:lvl1pPr>
            <a:lvl2pPr lvl="1" algn="l">
              <a:lnSpc>
                <a:spcPct val="100000"/>
              </a:lnSpc>
              <a:spcBef>
                <a:spcPts val="0"/>
              </a:spcBef>
              <a:spcAft>
                <a:spcPts val="0"/>
              </a:spcAft>
              <a:buSzPts val="9000"/>
              <a:buNone/>
              <a:defRPr sz="9000"/>
            </a:lvl2pPr>
            <a:lvl3pPr lvl="2" algn="l">
              <a:lnSpc>
                <a:spcPct val="100000"/>
              </a:lnSpc>
              <a:spcBef>
                <a:spcPts val="0"/>
              </a:spcBef>
              <a:spcAft>
                <a:spcPts val="0"/>
              </a:spcAft>
              <a:buSzPts val="9000"/>
              <a:buNone/>
              <a:defRPr sz="9000"/>
            </a:lvl3pPr>
            <a:lvl4pPr lvl="3" algn="l">
              <a:lnSpc>
                <a:spcPct val="100000"/>
              </a:lnSpc>
              <a:spcBef>
                <a:spcPts val="0"/>
              </a:spcBef>
              <a:spcAft>
                <a:spcPts val="0"/>
              </a:spcAft>
              <a:buSzPts val="9000"/>
              <a:buNone/>
              <a:defRPr sz="9000"/>
            </a:lvl4pPr>
            <a:lvl5pPr lvl="4" algn="l">
              <a:lnSpc>
                <a:spcPct val="100000"/>
              </a:lnSpc>
              <a:spcBef>
                <a:spcPts val="0"/>
              </a:spcBef>
              <a:spcAft>
                <a:spcPts val="0"/>
              </a:spcAft>
              <a:buSzPts val="9000"/>
              <a:buNone/>
              <a:defRPr sz="9000"/>
            </a:lvl5pPr>
            <a:lvl6pPr lvl="5" algn="l">
              <a:lnSpc>
                <a:spcPct val="100000"/>
              </a:lnSpc>
              <a:spcBef>
                <a:spcPts val="0"/>
              </a:spcBef>
              <a:spcAft>
                <a:spcPts val="0"/>
              </a:spcAft>
              <a:buSzPts val="9000"/>
              <a:buNone/>
              <a:defRPr sz="9000"/>
            </a:lvl6pPr>
            <a:lvl7pPr lvl="6" algn="l">
              <a:lnSpc>
                <a:spcPct val="100000"/>
              </a:lnSpc>
              <a:spcBef>
                <a:spcPts val="0"/>
              </a:spcBef>
              <a:spcAft>
                <a:spcPts val="0"/>
              </a:spcAft>
              <a:buSzPts val="9000"/>
              <a:buNone/>
              <a:defRPr sz="9000"/>
            </a:lvl7pPr>
            <a:lvl8pPr lvl="7" algn="l">
              <a:lnSpc>
                <a:spcPct val="100000"/>
              </a:lnSpc>
              <a:spcBef>
                <a:spcPts val="0"/>
              </a:spcBef>
              <a:spcAft>
                <a:spcPts val="0"/>
              </a:spcAft>
              <a:buSzPts val="9000"/>
              <a:buNone/>
              <a:defRPr sz="9000"/>
            </a:lvl8pPr>
            <a:lvl9pPr lvl="8" algn="l">
              <a:lnSpc>
                <a:spcPct val="100000"/>
              </a:lnSpc>
              <a:spcBef>
                <a:spcPts val="0"/>
              </a:spcBef>
              <a:spcAft>
                <a:spcPts val="0"/>
              </a:spcAft>
              <a:buSzPts val="9000"/>
              <a:buNone/>
              <a:defRPr sz="9000"/>
            </a:lvl9pPr>
          </a:lstStyle>
          <a:p/>
        </p:txBody>
      </p:sp>
      <p:sp>
        <p:nvSpPr>
          <p:cNvPr id="138" name="Google Shape;138;p23"/>
          <p:cNvSpPr txBox="1"/>
          <p:nvPr>
            <p:ph idx="1" type="subTitle"/>
          </p:nvPr>
        </p:nvSpPr>
        <p:spPr>
          <a:xfrm>
            <a:off x="3742850" y="3039213"/>
            <a:ext cx="4545000" cy="55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4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cxnSp>
        <p:nvCxnSpPr>
          <p:cNvPr id="139" name="Google Shape;139;p23"/>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40" name="Google Shape;140;p23"/>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41" name="Google Shape;141;p2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142" name="Google Shape;142;p2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143" name="Google Shape;143;p2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144" name="Google Shape;144;p23"/>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5" name="Shape 145"/>
        <p:cNvGrpSpPr/>
        <p:nvPr/>
      </p:nvGrpSpPr>
      <p:grpSpPr>
        <a:xfrm>
          <a:off x="0" y="0"/>
          <a:ext cx="0" cy="0"/>
          <a:chOff x="0" y="0"/>
          <a:chExt cx="0" cy="0"/>
        </a:xfrm>
      </p:grpSpPr>
      <p:sp>
        <p:nvSpPr>
          <p:cNvPr id="146" name="Google Shape;146;p24"/>
          <p:cNvSpPr txBox="1"/>
          <p:nvPr>
            <p:ph type="title"/>
          </p:nvPr>
        </p:nvSpPr>
        <p:spPr>
          <a:xfrm>
            <a:off x="2714550" y="2366272"/>
            <a:ext cx="3714900" cy="818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4"/>
              </a:buClr>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47" name="Google Shape;147;p24"/>
          <p:cNvSpPr txBox="1"/>
          <p:nvPr>
            <p:ph idx="2" type="title"/>
          </p:nvPr>
        </p:nvSpPr>
        <p:spPr>
          <a:xfrm>
            <a:off x="3746550" y="1339163"/>
            <a:ext cx="1650900" cy="978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6000"/>
              <a:buNone/>
              <a:defRPr sz="7000">
                <a:solidFill>
                  <a:schemeClr val="accent1"/>
                </a:solidFill>
              </a:defRPr>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148" name="Google Shape;148;p24"/>
          <p:cNvSpPr txBox="1"/>
          <p:nvPr>
            <p:ph idx="1" type="subTitle"/>
          </p:nvPr>
        </p:nvSpPr>
        <p:spPr>
          <a:xfrm>
            <a:off x="2291400" y="3076675"/>
            <a:ext cx="4561200" cy="393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cxnSp>
        <p:nvCxnSpPr>
          <p:cNvPr id="149" name="Google Shape;149;p24"/>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50" name="Google Shape;150;p24"/>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51" name="Google Shape;151;p24"/>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152" name="Google Shape;152;p24"/>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5">
    <p:spTree>
      <p:nvGrpSpPr>
        <p:cNvPr id="153" name="Shape 153"/>
        <p:cNvGrpSpPr/>
        <p:nvPr/>
      </p:nvGrpSpPr>
      <p:grpSpPr>
        <a:xfrm>
          <a:off x="0" y="0"/>
          <a:ext cx="0" cy="0"/>
          <a:chOff x="0" y="0"/>
          <a:chExt cx="0" cy="0"/>
        </a:xfrm>
      </p:grpSpPr>
      <p:sp>
        <p:nvSpPr>
          <p:cNvPr id="154" name="Google Shape;154;p25"/>
          <p:cNvSpPr txBox="1"/>
          <p:nvPr>
            <p:ph type="title"/>
          </p:nvPr>
        </p:nvSpPr>
        <p:spPr>
          <a:xfrm>
            <a:off x="1677925" y="2511803"/>
            <a:ext cx="3714900" cy="805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accent4"/>
              </a:buClr>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5" name="Google Shape;155;p25"/>
          <p:cNvSpPr txBox="1"/>
          <p:nvPr>
            <p:ph idx="2" type="title"/>
          </p:nvPr>
        </p:nvSpPr>
        <p:spPr>
          <a:xfrm>
            <a:off x="3741925" y="1484693"/>
            <a:ext cx="1650900" cy="9783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6000"/>
              <a:buNone/>
              <a:defRPr sz="7000">
                <a:solidFill>
                  <a:schemeClr val="accent1"/>
                </a:solidFill>
              </a:defRPr>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156" name="Google Shape;156;p25"/>
          <p:cNvSpPr txBox="1"/>
          <p:nvPr>
            <p:ph idx="1" type="subTitle"/>
          </p:nvPr>
        </p:nvSpPr>
        <p:spPr>
          <a:xfrm>
            <a:off x="831625" y="3244000"/>
            <a:ext cx="4561200" cy="393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8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cxnSp>
        <p:nvCxnSpPr>
          <p:cNvPr id="157" name="Google Shape;157;p25"/>
          <p:cNvCxnSpPr/>
          <p:nvPr/>
        </p:nvCxnSpPr>
        <p:spPr>
          <a:xfrm rot="10800000">
            <a:off x="-30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58" name="Google Shape;158;p25"/>
          <p:cNvCxnSpPr/>
          <p:nvPr/>
        </p:nvCxnSpPr>
        <p:spPr>
          <a:xfrm rot="10800000">
            <a:off x="-30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59" name="Google Shape;159;p25"/>
          <p:cNvCxnSpPr/>
          <p:nvPr/>
        </p:nvCxnSpPr>
        <p:spPr>
          <a:xfrm>
            <a:off x="-112875" y="3979775"/>
            <a:ext cx="1378500" cy="12363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160" name="Google Shape;160;p25"/>
          <p:cNvCxnSpPr/>
          <p:nvPr/>
        </p:nvCxnSpPr>
        <p:spPr>
          <a:xfrm>
            <a:off x="7908725" y="-88700"/>
            <a:ext cx="1418700" cy="10644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1" name="Shape 161"/>
        <p:cNvGrpSpPr/>
        <p:nvPr/>
      </p:nvGrpSpPr>
      <p:grpSpPr>
        <a:xfrm>
          <a:off x="0" y="0"/>
          <a:ext cx="0" cy="0"/>
          <a:chOff x="0" y="0"/>
          <a:chExt cx="0" cy="0"/>
        </a:xfrm>
      </p:grpSpPr>
      <p:sp>
        <p:nvSpPr>
          <p:cNvPr id="162" name="Google Shape;162;p26"/>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163" name="Google Shape;163;p26"/>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64" name="Google Shape;164;p26"/>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6">
    <p:spTree>
      <p:nvGrpSpPr>
        <p:cNvPr id="165" name="Shape 165"/>
        <p:cNvGrpSpPr/>
        <p:nvPr/>
      </p:nvGrpSpPr>
      <p:grpSpPr>
        <a:xfrm>
          <a:off x="0" y="0"/>
          <a:ext cx="0" cy="0"/>
          <a:chOff x="0" y="0"/>
          <a:chExt cx="0" cy="0"/>
        </a:xfrm>
      </p:grpSpPr>
      <p:cxnSp>
        <p:nvCxnSpPr>
          <p:cNvPr id="166" name="Google Shape;166;p27"/>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67" name="Google Shape;167;p27"/>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68" name="Google Shape;168;p2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169" name="Google Shape;169;p2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170" name="Google Shape;170;p2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171" name="Google Shape;171;p27"/>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
        <p:nvSpPr>
          <p:cNvPr id="172" name="Google Shape;172;p27"/>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3" name="Shape 173"/>
        <p:cNvGrpSpPr/>
        <p:nvPr/>
      </p:nvGrpSpPr>
      <p:grpSpPr>
        <a:xfrm>
          <a:off x="0" y="0"/>
          <a:ext cx="0" cy="0"/>
          <a:chOff x="0" y="0"/>
          <a:chExt cx="0" cy="0"/>
        </a:xfrm>
      </p:grpSpPr>
      <p:sp>
        <p:nvSpPr>
          <p:cNvPr id="174" name="Google Shape;174;p28"/>
          <p:cNvSpPr txBox="1"/>
          <p:nvPr>
            <p:ph type="title"/>
          </p:nvPr>
        </p:nvSpPr>
        <p:spPr>
          <a:xfrm>
            <a:off x="713225" y="445025"/>
            <a:ext cx="56811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75" name="Google Shape;175;p28"/>
          <p:cNvSpPr txBox="1"/>
          <p:nvPr>
            <p:ph idx="1" type="subTitle"/>
          </p:nvPr>
        </p:nvSpPr>
        <p:spPr>
          <a:xfrm>
            <a:off x="5038975" y="2551449"/>
            <a:ext cx="2486100" cy="501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SzPts val="2400"/>
              <a:buFont typeface="Vidaloka"/>
              <a:buNone/>
              <a:defRPr b="1" sz="2400">
                <a:latin typeface="Vidaloka"/>
                <a:ea typeface="Vidaloka"/>
                <a:cs typeface="Vidaloka"/>
                <a:sym typeface="Vidaloka"/>
              </a:defRPr>
            </a:lvl2pPr>
            <a:lvl3pPr lvl="2" algn="ctr">
              <a:lnSpc>
                <a:spcPct val="115000"/>
              </a:lnSpc>
              <a:spcBef>
                <a:spcPts val="0"/>
              </a:spcBef>
              <a:spcAft>
                <a:spcPts val="0"/>
              </a:spcAft>
              <a:buSzPts val="2400"/>
              <a:buFont typeface="Vidaloka"/>
              <a:buNone/>
              <a:defRPr b="1" sz="2400">
                <a:latin typeface="Vidaloka"/>
                <a:ea typeface="Vidaloka"/>
                <a:cs typeface="Vidaloka"/>
                <a:sym typeface="Vidaloka"/>
              </a:defRPr>
            </a:lvl3pPr>
            <a:lvl4pPr lvl="3" algn="ctr">
              <a:lnSpc>
                <a:spcPct val="115000"/>
              </a:lnSpc>
              <a:spcBef>
                <a:spcPts val="0"/>
              </a:spcBef>
              <a:spcAft>
                <a:spcPts val="0"/>
              </a:spcAft>
              <a:buSzPts val="2400"/>
              <a:buFont typeface="Vidaloka"/>
              <a:buNone/>
              <a:defRPr b="1" sz="2400">
                <a:latin typeface="Vidaloka"/>
                <a:ea typeface="Vidaloka"/>
                <a:cs typeface="Vidaloka"/>
                <a:sym typeface="Vidaloka"/>
              </a:defRPr>
            </a:lvl4pPr>
            <a:lvl5pPr lvl="4" algn="ctr">
              <a:lnSpc>
                <a:spcPct val="115000"/>
              </a:lnSpc>
              <a:spcBef>
                <a:spcPts val="0"/>
              </a:spcBef>
              <a:spcAft>
                <a:spcPts val="0"/>
              </a:spcAft>
              <a:buSzPts val="2400"/>
              <a:buFont typeface="Vidaloka"/>
              <a:buNone/>
              <a:defRPr b="1" sz="2400">
                <a:latin typeface="Vidaloka"/>
                <a:ea typeface="Vidaloka"/>
                <a:cs typeface="Vidaloka"/>
                <a:sym typeface="Vidaloka"/>
              </a:defRPr>
            </a:lvl5pPr>
            <a:lvl6pPr lvl="5" algn="ctr">
              <a:lnSpc>
                <a:spcPct val="115000"/>
              </a:lnSpc>
              <a:spcBef>
                <a:spcPts val="0"/>
              </a:spcBef>
              <a:spcAft>
                <a:spcPts val="0"/>
              </a:spcAft>
              <a:buSzPts val="2400"/>
              <a:buFont typeface="Vidaloka"/>
              <a:buNone/>
              <a:defRPr b="1" sz="2400">
                <a:latin typeface="Vidaloka"/>
                <a:ea typeface="Vidaloka"/>
                <a:cs typeface="Vidaloka"/>
                <a:sym typeface="Vidaloka"/>
              </a:defRPr>
            </a:lvl6pPr>
            <a:lvl7pPr lvl="6" algn="ctr">
              <a:lnSpc>
                <a:spcPct val="115000"/>
              </a:lnSpc>
              <a:spcBef>
                <a:spcPts val="0"/>
              </a:spcBef>
              <a:spcAft>
                <a:spcPts val="0"/>
              </a:spcAft>
              <a:buSzPts val="2400"/>
              <a:buFont typeface="Vidaloka"/>
              <a:buNone/>
              <a:defRPr b="1" sz="2400">
                <a:latin typeface="Vidaloka"/>
                <a:ea typeface="Vidaloka"/>
                <a:cs typeface="Vidaloka"/>
                <a:sym typeface="Vidaloka"/>
              </a:defRPr>
            </a:lvl7pPr>
            <a:lvl8pPr lvl="7" algn="ctr">
              <a:lnSpc>
                <a:spcPct val="115000"/>
              </a:lnSpc>
              <a:spcBef>
                <a:spcPts val="0"/>
              </a:spcBef>
              <a:spcAft>
                <a:spcPts val="0"/>
              </a:spcAft>
              <a:buSzPts val="2400"/>
              <a:buFont typeface="Vidaloka"/>
              <a:buNone/>
              <a:defRPr b="1" sz="2400">
                <a:latin typeface="Vidaloka"/>
                <a:ea typeface="Vidaloka"/>
                <a:cs typeface="Vidaloka"/>
                <a:sym typeface="Vidaloka"/>
              </a:defRPr>
            </a:lvl8pPr>
            <a:lvl9pPr lvl="8" algn="ctr">
              <a:lnSpc>
                <a:spcPct val="115000"/>
              </a:lnSpc>
              <a:spcBef>
                <a:spcPts val="0"/>
              </a:spcBef>
              <a:spcAft>
                <a:spcPts val="0"/>
              </a:spcAft>
              <a:buSzPts val="2400"/>
              <a:buFont typeface="Vidaloka"/>
              <a:buNone/>
              <a:defRPr b="1" sz="2400">
                <a:latin typeface="Vidaloka"/>
                <a:ea typeface="Vidaloka"/>
                <a:cs typeface="Vidaloka"/>
                <a:sym typeface="Vidaloka"/>
              </a:defRPr>
            </a:lvl9pPr>
          </a:lstStyle>
          <a:p/>
        </p:txBody>
      </p:sp>
      <p:sp>
        <p:nvSpPr>
          <p:cNvPr id="176" name="Google Shape;176;p28"/>
          <p:cNvSpPr txBox="1"/>
          <p:nvPr>
            <p:ph idx="2" type="subTitle"/>
          </p:nvPr>
        </p:nvSpPr>
        <p:spPr>
          <a:xfrm>
            <a:off x="5038975" y="2961200"/>
            <a:ext cx="2486100" cy="902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177" name="Google Shape;177;p28"/>
          <p:cNvSpPr txBox="1"/>
          <p:nvPr>
            <p:ph idx="3" type="subTitle"/>
          </p:nvPr>
        </p:nvSpPr>
        <p:spPr>
          <a:xfrm>
            <a:off x="1693175" y="2551449"/>
            <a:ext cx="2486100" cy="501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SzPts val="2400"/>
              <a:buFont typeface="Vidaloka"/>
              <a:buNone/>
              <a:defRPr b="1" sz="2400">
                <a:latin typeface="Vidaloka"/>
                <a:ea typeface="Vidaloka"/>
                <a:cs typeface="Vidaloka"/>
                <a:sym typeface="Vidaloka"/>
              </a:defRPr>
            </a:lvl2pPr>
            <a:lvl3pPr lvl="2" algn="ctr">
              <a:lnSpc>
                <a:spcPct val="115000"/>
              </a:lnSpc>
              <a:spcBef>
                <a:spcPts val="0"/>
              </a:spcBef>
              <a:spcAft>
                <a:spcPts val="0"/>
              </a:spcAft>
              <a:buSzPts val="2400"/>
              <a:buFont typeface="Vidaloka"/>
              <a:buNone/>
              <a:defRPr b="1" sz="2400">
                <a:latin typeface="Vidaloka"/>
                <a:ea typeface="Vidaloka"/>
                <a:cs typeface="Vidaloka"/>
                <a:sym typeface="Vidaloka"/>
              </a:defRPr>
            </a:lvl3pPr>
            <a:lvl4pPr lvl="3" algn="ctr">
              <a:lnSpc>
                <a:spcPct val="115000"/>
              </a:lnSpc>
              <a:spcBef>
                <a:spcPts val="0"/>
              </a:spcBef>
              <a:spcAft>
                <a:spcPts val="0"/>
              </a:spcAft>
              <a:buSzPts val="2400"/>
              <a:buFont typeface="Vidaloka"/>
              <a:buNone/>
              <a:defRPr b="1" sz="2400">
                <a:latin typeface="Vidaloka"/>
                <a:ea typeface="Vidaloka"/>
                <a:cs typeface="Vidaloka"/>
                <a:sym typeface="Vidaloka"/>
              </a:defRPr>
            </a:lvl4pPr>
            <a:lvl5pPr lvl="4" algn="ctr">
              <a:lnSpc>
                <a:spcPct val="115000"/>
              </a:lnSpc>
              <a:spcBef>
                <a:spcPts val="0"/>
              </a:spcBef>
              <a:spcAft>
                <a:spcPts val="0"/>
              </a:spcAft>
              <a:buSzPts val="2400"/>
              <a:buFont typeface="Vidaloka"/>
              <a:buNone/>
              <a:defRPr b="1" sz="2400">
                <a:latin typeface="Vidaloka"/>
                <a:ea typeface="Vidaloka"/>
                <a:cs typeface="Vidaloka"/>
                <a:sym typeface="Vidaloka"/>
              </a:defRPr>
            </a:lvl5pPr>
            <a:lvl6pPr lvl="5" algn="ctr">
              <a:lnSpc>
                <a:spcPct val="115000"/>
              </a:lnSpc>
              <a:spcBef>
                <a:spcPts val="0"/>
              </a:spcBef>
              <a:spcAft>
                <a:spcPts val="0"/>
              </a:spcAft>
              <a:buSzPts val="2400"/>
              <a:buFont typeface="Vidaloka"/>
              <a:buNone/>
              <a:defRPr b="1" sz="2400">
                <a:latin typeface="Vidaloka"/>
                <a:ea typeface="Vidaloka"/>
                <a:cs typeface="Vidaloka"/>
                <a:sym typeface="Vidaloka"/>
              </a:defRPr>
            </a:lvl6pPr>
            <a:lvl7pPr lvl="6" algn="ctr">
              <a:lnSpc>
                <a:spcPct val="115000"/>
              </a:lnSpc>
              <a:spcBef>
                <a:spcPts val="0"/>
              </a:spcBef>
              <a:spcAft>
                <a:spcPts val="0"/>
              </a:spcAft>
              <a:buSzPts val="2400"/>
              <a:buFont typeface="Vidaloka"/>
              <a:buNone/>
              <a:defRPr b="1" sz="2400">
                <a:latin typeface="Vidaloka"/>
                <a:ea typeface="Vidaloka"/>
                <a:cs typeface="Vidaloka"/>
                <a:sym typeface="Vidaloka"/>
              </a:defRPr>
            </a:lvl7pPr>
            <a:lvl8pPr lvl="7" algn="ctr">
              <a:lnSpc>
                <a:spcPct val="115000"/>
              </a:lnSpc>
              <a:spcBef>
                <a:spcPts val="0"/>
              </a:spcBef>
              <a:spcAft>
                <a:spcPts val="0"/>
              </a:spcAft>
              <a:buSzPts val="2400"/>
              <a:buFont typeface="Vidaloka"/>
              <a:buNone/>
              <a:defRPr b="1" sz="2400">
                <a:latin typeface="Vidaloka"/>
                <a:ea typeface="Vidaloka"/>
                <a:cs typeface="Vidaloka"/>
                <a:sym typeface="Vidaloka"/>
              </a:defRPr>
            </a:lvl8pPr>
            <a:lvl9pPr lvl="8" algn="ctr">
              <a:lnSpc>
                <a:spcPct val="115000"/>
              </a:lnSpc>
              <a:spcBef>
                <a:spcPts val="0"/>
              </a:spcBef>
              <a:spcAft>
                <a:spcPts val="0"/>
              </a:spcAft>
              <a:buSzPts val="2400"/>
              <a:buFont typeface="Vidaloka"/>
              <a:buNone/>
              <a:defRPr b="1" sz="2400">
                <a:latin typeface="Vidaloka"/>
                <a:ea typeface="Vidaloka"/>
                <a:cs typeface="Vidaloka"/>
                <a:sym typeface="Vidaloka"/>
              </a:defRPr>
            </a:lvl9pPr>
          </a:lstStyle>
          <a:p/>
        </p:txBody>
      </p:sp>
      <p:sp>
        <p:nvSpPr>
          <p:cNvPr id="178" name="Google Shape;178;p28"/>
          <p:cNvSpPr txBox="1"/>
          <p:nvPr>
            <p:ph idx="4" type="subTitle"/>
          </p:nvPr>
        </p:nvSpPr>
        <p:spPr>
          <a:xfrm>
            <a:off x="1693175" y="2961200"/>
            <a:ext cx="2486100" cy="902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cxnSp>
        <p:nvCxnSpPr>
          <p:cNvPr id="179" name="Google Shape;179;p28"/>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80" name="Google Shape;180;p28"/>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81" name="Google Shape;181;p28"/>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7">
    <p:spTree>
      <p:nvGrpSpPr>
        <p:cNvPr id="182" name="Shape 182"/>
        <p:cNvGrpSpPr/>
        <p:nvPr/>
      </p:nvGrpSpPr>
      <p:grpSpPr>
        <a:xfrm>
          <a:off x="0" y="0"/>
          <a:ext cx="0" cy="0"/>
          <a:chOff x="0" y="0"/>
          <a:chExt cx="0" cy="0"/>
        </a:xfrm>
      </p:grpSpPr>
      <p:sp>
        <p:nvSpPr>
          <p:cNvPr id="183" name="Google Shape;183;p29"/>
          <p:cNvSpPr txBox="1"/>
          <p:nvPr>
            <p:ph type="title"/>
          </p:nvPr>
        </p:nvSpPr>
        <p:spPr>
          <a:xfrm>
            <a:off x="1877475" y="445025"/>
            <a:ext cx="5389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84" name="Google Shape;184;p29"/>
          <p:cNvSpPr txBox="1"/>
          <p:nvPr>
            <p:ph idx="1" type="subTitle"/>
          </p:nvPr>
        </p:nvSpPr>
        <p:spPr>
          <a:xfrm>
            <a:off x="3226708" y="1405390"/>
            <a:ext cx="2486100" cy="401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185" name="Google Shape;185;p29"/>
          <p:cNvSpPr txBox="1"/>
          <p:nvPr>
            <p:ph idx="2" type="subTitle"/>
          </p:nvPr>
        </p:nvSpPr>
        <p:spPr>
          <a:xfrm>
            <a:off x="3226708" y="1806417"/>
            <a:ext cx="2486100" cy="618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186" name="Google Shape;186;p29"/>
          <p:cNvSpPr txBox="1"/>
          <p:nvPr>
            <p:ph idx="3" type="subTitle"/>
          </p:nvPr>
        </p:nvSpPr>
        <p:spPr>
          <a:xfrm>
            <a:off x="719108" y="1405390"/>
            <a:ext cx="2486100" cy="401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187" name="Google Shape;187;p29"/>
          <p:cNvSpPr txBox="1"/>
          <p:nvPr>
            <p:ph idx="4" type="subTitle"/>
          </p:nvPr>
        </p:nvSpPr>
        <p:spPr>
          <a:xfrm>
            <a:off x="719108" y="1806417"/>
            <a:ext cx="2486100" cy="618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188" name="Google Shape;188;p29"/>
          <p:cNvSpPr txBox="1"/>
          <p:nvPr>
            <p:ph idx="5" type="subTitle"/>
          </p:nvPr>
        </p:nvSpPr>
        <p:spPr>
          <a:xfrm>
            <a:off x="3226708" y="3171118"/>
            <a:ext cx="2486100" cy="461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189" name="Google Shape;189;p29"/>
          <p:cNvSpPr txBox="1"/>
          <p:nvPr>
            <p:ph idx="6" type="subTitle"/>
          </p:nvPr>
        </p:nvSpPr>
        <p:spPr>
          <a:xfrm>
            <a:off x="3226708" y="3565487"/>
            <a:ext cx="2486100" cy="618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190" name="Google Shape;190;p29"/>
          <p:cNvSpPr txBox="1"/>
          <p:nvPr>
            <p:ph idx="7" type="subTitle"/>
          </p:nvPr>
        </p:nvSpPr>
        <p:spPr>
          <a:xfrm>
            <a:off x="719108" y="3171118"/>
            <a:ext cx="2486100" cy="461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191" name="Google Shape;191;p29"/>
          <p:cNvSpPr txBox="1"/>
          <p:nvPr>
            <p:ph idx="8" type="subTitle"/>
          </p:nvPr>
        </p:nvSpPr>
        <p:spPr>
          <a:xfrm>
            <a:off x="719158" y="3565487"/>
            <a:ext cx="2486100" cy="618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cxnSp>
        <p:nvCxnSpPr>
          <p:cNvPr id="192" name="Google Shape;192;p29"/>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93" name="Google Shape;193;p29"/>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4" name="Shape 194"/>
        <p:cNvGrpSpPr/>
        <p:nvPr/>
      </p:nvGrpSpPr>
      <p:grpSpPr>
        <a:xfrm>
          <a:off x="0" y="0"/>
          <a:ext cx="0" cy="0"/>
          <a:chOff x="0" y="0"/>
          <a:chExt cx="0" cy="0"/>
        </a:xfrm>
      </p:grpSpPr>
      <p:sp>
        <p:nvSpPr>
          <p:cNvPr id="195" name="Google Shape;195;p30"/>
          <p:cNvSpPr txBox="1"/>
          <p:nvPr>
            <p:ph idx="1" type="body"/>
          </p:nvPr>
        </p:nvSpPr>
        <p:spPr>
          <a:xfrm>
            <a:off x="713225" y="441927"/>
            <a:ext cx="3557100" cy="9777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196" name="Google Shape;196;p30"/>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97" name="Google Shape;197;p30"/>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198" name="Google Shape;198;p30"/>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8">
    <p:spTree>
      <p:nvGrpSpPr>
        <p:cNvPr id="199" name="Shape 199"/>
        <p:cNvGrpSpPr/>
        <p:nvPr/>
      </p:nvGrpSpPr>
      <p:grpSpPr>
        <a:xfrm>
          <a:off x="0" y="0"/>
          <a:ext cx="0" cy="0"/>
          <a:chOff x="0" y="0"/>
          <a:chExt cx="0" cy="0"/>
        </a:xfrm>
      </p:grpSpPr>
      <p:cxnSp>
        <p:nvCxnSpPr>
          <p:cNvPr id="200" name="Google Shape;200;p31"/>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01" name="Google Shape;201;p31"/>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02" name="Google Shape;202;p3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203" name="Google Shape;203;p3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
        <p:nvSpPr>
          <p:cNvPr id="204" name="Google Shape;204;p31"/>
          <p:cNvSpPr txBox="1"/>
          <p:nvPr>
            <p:ph idx="1" type="body"/>
          </p:nvPr>
        </p:nvSpPr>
        <p:spPr>
          <a:xfrm>
            <a:off x="5547900" y="3007750"/>
            <a:ext cx="2883000" cy="1595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indent="-317500" lvl="1" marL="914400" algn="l">
              <a:lnSpc>
                <a:spcPct val="100000"/>
              </a:lnSpc>
              <a:spcBef>
                <a:spcPts val="0"/>
              </a:spcBef>
              <a:spcAft>
                <a:spcPts val="0"/>
              </a:spcAft>
              <a:buSzPts val="1400"/>
              <a:buChar char="○"/>
              <a:defRPr sz="3000">
                <a:latin typeface="Vidaloka"/>
                <a:ea typeface="Vidaloka"/>
                <a:cs typeface="Vidaloka"/>
                <a:sym typeface="Vidaloka"/>
              </a:defRPr>
            </a:lvl2pPr>
            <a:lvl3pPr indent="-317500" lvl="2" marL="1371600" algn="l">
              <a:lnSpc>
                <a:spcPct val="100000"/>
              </a:lnSpc>
              <a:spcBef>
                <a:spcPts val="0"/>
              </a:spcBef>
              <a:spcAft>
                <a:spcPts val="0"/>
              </a:spcAft>
              <a:buSzPts val="1400"/>
              <a:buChar char="■"/>
              <a:defRPr sz="3000">
                <a:latin typeface="Vidaloka"/>
                <a:ea typeface="Vidaloka"/>
                <a:cs typeface="Vidaloka"/>
                <a:sym typeface="Vidaloka"/>
              </a:defRPr>
            </a:lvl3pPr>
            <a:lvl4pPr indent="-317500" lvl="3" marL="1828800" algn="l">
              <a:lnSpc>
                <a:spcPct val="100000"/>
              </a:lnSpc>
              <a:spcBef>
                <a:spcPts val="0"/>
              </a:spcBef>
              <a:spcAft>
                <a:spcPts val="0"/>
              </a:spcAft>
              <a:buSzPts val="1400"/>
              <a:buChar char="●"/>
              <a:defRPr sz="3000">
                <a:latin typeface="Vidaloka"/>
                <a:ea typeface="Vidaloka"/>
                <a:cs typeface="Vidaloka"/>
                <a:sym typeface="Vidaloka"/>
              </a:defRPr>
            </a:lvl4pPr>
            <a:lvl5pPr indent="-317500" lvl="4" marL="2286000" algn="l">
              <a:lnSpc>
                <a:spcPct val="100000"/>
              </a:lnSpc>
              <a:spcBef>
                <a:spcPts val="0"/>
              </a:spcBef>
              <a:spcAft>
                <a:spcPts val="0"/>
              </a:spcAft>
              <a:buSzPts val="1400"/>
              <a:buChar char="○"/>
              <a:defRPr sz="3000">
                <a:latin typeface="Vidaloka"/>
                <a:ea typeface="Vidaloka"/>
                <a:cs typeface="Vidaloka"/>
                <a:sym typeface="Vidaloka"/>
              </a:defRPr>
            </a:lvl5pPr>
            <a:lvl6pPr indent="-317500" lvl="5" marL="2743200" algn="l">
              <a:lnSpc>
                <a:spcPct val="100000"/>
              </a:lnSpc>
              <a:spcBef>
                <a:spcPts val="0"/>
              </a:spcBef>
              <a:spcAft>
                <a:spcPts val="0"/>
              </a:spcAft>
              <a:buSzPts val="1400"/>
              <a:buChar char="■"/>
              <a:defRPr sz="3000">
                <a:latin typeface="Vidaloka"/>
                <a:ea typeface="Vidaloka"/>
                <a:cs typeface="Vidaloka"/>
                <a:sym typeface="Vidaloka"/>
              </a:defRPr>
            </a:lvl6pPr>
            <a:lvl7pPr indent="-317500" lvl="6" marL="3200400" algn="l">
              <a:lnSpc>
                <a:spcPct val="100000"/>
              </a:lnSpc>
              <a:spcBef>
                <a:spcPts val="0"/>
              </a:spcBef>
              <a:spcAft>
                <a:spcPts val="0"/>
              </a:spcAft>
              <a:buSzPts val="1400"/>
              <a:buChar char="●"/>
              <a:defRPr sz="3000">
                <a:latin typeface="Vidaloka"/>
                <a:ea typeface="Vidaloka"/>
                <a:cs typeface="Vidaloka"/>
                <a:sym typeface="Vidaloka"/>
              </a:defRPr>
            </a:lvl7pPr>
            <a:lvl8pPr indent="-317500" lvl="7" marL="3657600" algn="l">
              <a:lnSpc>
                <a:spcPct val="100000"/>
              </a:lnSpc>
              <a:spcBef>
                <a:spcPts val="0"/>
              </a:spcBef>
              <a:spcAft>
                <a:spcPts val="0"/>
              </a:spcAft>
              <a:buSzPts val="1400"/>
              <a:buChar char="○"/>
              <a:defRPr sz="3000">
                <a:latin typeface="Vidaloka"/>
                <a:ea typeface="Vidaloka"/>
                <a:cs typeface="Vidaloka"/>
                <a:sym typeface="Vidaloka"/>
              </a:defRPr>
            </a:lvl8pPr>
            <a:lvl9pPr indent="-317500" lvl="8" marL="4114800" algn="l">
              <a:lnSpc>
                <a:spcPct val="100000"/>
              </a:lnSpc>
              <a:spcBef>
                <a:spcPts val="0"/>
              </a:spcBef>
              <a:spcAft>
                <a:spcPts val="0"/>
              </a:spcAft>
              <a:buSzPts val="1400"/>
              <a:buChar char="■"/>
              <a:defRPr sz="3000">
                <a:latin typeface="Vidaloka"/>
                <a:ea typeface="Vidaloka"/>
                <a:cs typeface="Vidaloka"/>
                <a:sym typeface="Vidaloka"/>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5" name="Shape 205"/>
        <p:cNvGrpSpPr/>
        <p:nvPr/>
      </p:nvGrpSpPr>
      <p:grpSpPr>
        <a:xfrm>
          <a:off x="0" y="0"/>
          <a:ext cx="0" cy="0"/>
          <a:chOff x="0" y="0"/>
          <a:chExt cx="0" cy="0"/>
        </a:xfrm>
      </p:grpSpPr>
      <p:sp>
        <p:nvSpPr>
          <p:cNvPr id="206" name="Google Shape;206;p32"/>
          <p:cNvSpPr txBox="1"/>
          <p:nvPr>
            <p:ph hasCustomPrompt="1" type="title"/>
          </p:nvPr>
        </p:nvSpPr>
        <p:spPr>
          <a:xfrm>
            <a:off x="713225" y="1345363"/>
            <a:ext cx="7717500" cy="1644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0"/>
              <a:buNone/>
              <a:defRPr sz="12000">
                <a:solidFill>
                  <a:schemeClr val="accent1"/>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07" name="Google Shape;207;p32"/>
          <p:cNvSpPr txBox="1"/>
          <p:nvPr>
            <p:ph idx="1" type="subTitle"/>
          </p:nvPr>
        </p:nvSpPr>
        <p:spPr>
          <a:xfrm>
            <a:off x="1514325" y="3188648"/>
            <a:ext cx="6120300" cy="3750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p:txBody>
      </p:sp>
      <p:cxnSp>
        <p:nvCxnSpPr>
          <p:cNvPr id="208" name="Google Shape;208;p32"/>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09" name="Google Shape;209;p32"/>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10" name="Google Shape;210;p3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211" name="Google Shape;211;p3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19">
    <p:spTree>
      <p:nvGrpSpPr>
        <p:cNvPr id="212" name="Shape 212"/>
        <p:cNvGrpSpPr/>
        <p:nvPr/>
      </p:nvGrpSpPr>
      <p:grpSpPr>
        <a:xfrm>
          <a:off x="0" y="0"/>
          <a:ext cx="0" cy="0"/>
          <a:chOff x="0" y="0"/>
          <a:chExt cx="0" cy="0"/>
        </a:xfrm>
      </p:grpSpPr>
      <p:sp>
        <p:nvSpPr>
          <p:cNvPr id="213" name="Google Shape;213;p33"/>
          <p:cNvSpPr txBox="1"/>
          <p:nvPr>
            <p:ph type="title"/>
          </p:nvPr>
        </p:nvSpPr>
        <p:spPr>
          <a:xfrm>
            <a:off x="713225" y="1345375"/>
            <a:ext cx="6120300" cy="1644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0"/>
              <a:buNone/>
              <a:defRPr sz="12000">
                <a:solidFill>
                  <a:schemeClr val="accent1"/>
                </a:solidFill>
              </a:defRPr>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p:txBody>
      </p:sp>
      <p:sp>
        <p:nvSpPr>
          <p:cNvPr id="214" name="Google Shape;214;p33"/>
          <p:cNvSpPr txBox="1"/>
          <p:nvPr>
            <p:ph idx="1" type="subTitle"/>
          </p:nvPr>
        </p:nvSpPr>
        <p:spPr>
          <a:xfrm>
            <a:off x="713225" y="3188648"/>
            <a:ext cx="6120300" cy="3750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None/>
              <a:defRPr sz="1600"/>
            </a:lvl1pPr>
            <a:lvl2pPr lvl="1" algn="l">
              <a:lnSpc>
                <a:spcPct val="115000"/>
              </a:lnSpc>
              <a:spcBef>
                <a:spcPts val="0"/>
              </a:spcBef>
              <a:spcAft>
                <a:spcPts val="0"/>
              </a:spcAft>
              <a:buSzPts val="1600"/>
              <a:buNone/>
              <a:defRPr sz="1600"/>
            </a:lvl2pPr>
            <a:lvl3pPr lvl="2" algn="l">
              <a:lnSpc>
                <a:spcPct val="115000"/>
              </a:lnSpc>
              <a:spcBef>
                <a:spcPts val="0"/>
              </a:spcBef>
              <a:spcAft>
                <a:spcPts val="0"/>
              </a:spcAft>
              <a:buSzPts val="1600"/>
              <a:buNone/>
              <a:defRPr sz="1600"/>
            </a:lvl3pPr>
            <a:lvl4pPr lvl="3" algn="l">
              <a:lnSpc>
                <a:spcPct val="115000"/>
              </a:lnSpc>
              <a:spcBef>
                <a:spcPts val="0"/>
              </a:spcBef>
              <a:spcAft>
                <a:spcPts val="0"/>
              </a:spcAft>
              <a:buSzPts val="1600"/>
              <a:buNone/>
              <a:defRPr sz="1600"/>
            </a:lvl4pPr>
            <a:lvl5pPr lvl="4" algn="l">
              <a:lnSpc>
                <a:spcPct val="115000"/>
              </a:lnSpc>
              <a:spcBef>
                <a:spcPts val="0"/>
              </a:spcBef>
              <a:spcAft>
                <a:spcPts val="0"/>
              </a:spcAft>
              <a:buSzPts val="1600"/>
              <a:buNone/>
              <a:defRPr sz="1600"/>
            </a:lvl5pPr>
            <a:lvl6pPr lvl="5" algn="l">
              <a:lnSpc>
                <a:spcPct val="115000"/>
              </a:lnSpc>
              <a:spcBef>
                <a:spcPts val="0"/>
              </a:spcBef>
              <a:spcAft>
                <a:spcPts val="0"/>
              </a:spcAft>
              <a:buSzPts val="1600"/>
              <a:buNone/>
              <a:defRPr sz="1600"/>
            </a:lvl6pPr>
            <a:lvl7pPr lvl="6" algn="l">
              <a:lnSpc>
                <a:spcPct val="115000"/>
              </a:lnSpc>
              <a:spcBef>
                <a:spcPts val="0"/>
              </a:spcBef>
              <a:spcAft>
                <a:spcPts val="0"/>
              </a:spcAft>
              <a:buSzPts val="1600"/>
              <a:buNone/>
              <a:defRPr sz="1600"/>
            </a:lvl7pPr>
            <a:lvl8pPr lvl="7" algn="l">
              <a:lnSpc>
                <a:spcPct val="115000"/>
              </a:lnSpc>
              <a:spcBef>
                <a:spcPts val="0"/>
              </a:spcBef>
              <a:spcAft>
                <a:spcPts val="0"/>
              </a:spcAft>
              <a:buSzPts val="1600"/>
              <a:buNone/>
              <a:defRPr sz="1600"/>
            </a:lvl8pPr>
            <a:lvl9pPr lvl="8" algn="l">
              <a:lnSpc>
                <a:spcPct val="115000"/>
              </a:lnSpc>
              <a:spcBef>
                <a:spcPts val="0"/>
              </a:spcBef>
              <a:spcAft>
                <a:spcPts val="0"/>
              </a:spcAft>
              <a:buSzPts val="1600"/>
              <a:buNone/>
              <a:defRPr sz="1600"/>
            </a:lvl9pPr>
          </a:lstStyle>
          <a:p/>
        </p:txBody>
      </p:sp>
      <p:cxnSp>
        <p:nvCxnSpPr>
          <p:cNvPr id="215" name="Google Shape;215;p33"/>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16" name="Google Shape;216;p33"/>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17" name="Google Shape;217;p3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218" name="Google Shape;218;p3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19" name="Shape 219"/>
        <p:cNvGrpSpPr/>
        <p:nvPr/>
      </p:nvGrpSpPr>
      <p:grpSpPr>
        <a:xfrm>
          <a:off x="0" y="0"/>
          <a:ext cx="0" cy="0"/>
          <a:chOff x="0" y="0"/>
          <a:chExt cx="0" cy="0"/>
        </a:xfrm>
      </p:grpSpPr>
      <p:sp>
        <p:nvSpPr>
          <p:cNvPr id="220" name="Google Shape;220;p34"/>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221" name="Google Shape;221;p34"/>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22" name="Google Shape;222;p34"/>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23" name="Google Shape;223;p34"/>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
    <p:spTree>
      <p:nvGrpSpPr>
        <p:cNvPr id="224" name="Shape 224"/>
        <p:cNvGrpSpPr/>
        <p:nvPr/>
      </p:nvGrpSpPr>
      <p:grpSpPr>
        <a:xfrm>
          <a:off x="0" y="0"/>
          <a:ext cx="0" cy="0"/>
          <a:chOff x="0" y="0"/>
          <a:chExt cx="0" cy="0"/>
        </a:xfrm>
      </p:grpSpPr>
      <p:sp>
        <p:nvSpPr>
          <p:cNvPr id="225" name="Google Shape;225;p35"/>
          <p:cNvSpPr txBox="1"/>
          <p:nvPr>
            <p:ph type="title"/>
          </p:nvPr>
        </p:nvSpPr>
        <p:spPr>
          <a:xfrm>
            <a:off x="4956100" y="2467375"/>
            <a:ext cx="2475300" cy="648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35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226" name="Google Shape;226;p35"/>
          <p:cNvSpPr txBox="1"/>
          <p:nvPr>
            <p:ph idx="2" type="title"/>
          </p:nvPr>
        </p:nvSpPr>
        <p:spPr>
          <a:xfrm>
            <a:off x="4956100" y="1402325"/>
            <a:ext cx="1650900" cy="978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7000">
                <a:solidFill>
                  <a:schemeClr val="accent1"/>
                </a:solidFill>
              </a:defRPr>
            </a:lvl1pPr>
            <a:lvl2pPr lvl="1" algn="l">
              <a:lnSpc>
                <a:spcPct val="100000"/>
              </a:lnSpc>
              <a:spcBef>
                <a:spcPts val="0"/>
              </a:spcBef>
              <a:spcAft>
                <a:spcPts val="0"/>
              </a:spcAft>
              <a:buSzPts val="6000"/>
              <a:buNone/>
              <a:defRPr b="1" sz="6000"/>
            </a:lvl2pPr>
            <a:lvl3pPr lvl="2" algn="l">
              <a:lnSpc>
                <a:spcPct val="100000"/>
              </a:lnSpc>
              <a:spcBef>
                <a:spcPts val="0"/>
              </a:spcBef>
              <a:spcAft>
                <a:spcPts val="0"/>
              </a:spcAft>
              <a:buSzPts val="6000"/>
              <a:buNone/>
              <a:defRPr b="1" sz="6000"/>
            </a:lvl3pPr>
            <a:lvl4pPr lvl="3" algn="l">
              <a:lnSpc>
                <a:spcPct val="100000"/>
              </a:lnSpc>
              <a:spcBef>
                <a:spcPts val="0"/>
              </a:spcBef>
              <a:spcAft>
                <a:spcPts val="0"/>
              </a:spcAft>
              <a:buSzPts val="6000"/>
              <a:buNone/>
              <a:defRPr b="1" sz="6000"/>
            </a:lvl4pPr>
            <a:lvl5pPr lvl="4" algn="l">
              <a:lnSpc>
                <a:spcPct val="100000"/>
              </a:lnSpc>
              <a:spcBef>
                <a:spcPts val="0"/>
              </a:spcBef>
              <a:spcAft>
                <a:spcPts val="0"/>
              </a:spcAft>
              <a:buSzPts val="6000"/>
              <a:buNone/>
              <a:defRPr b="1" sz="6000"/>
            </a:lvl5pPr>
            <a:lvl6pPr lvl="5" algn="l">
              <a:lnSpc>
                <a:spcPct val="100000"/>
              </a:lnSpc>
              <a:spcBef>
                <a:spcPts val="0"/>
              </a:spcBef>
              <a:spcAft>
                <a:spcPts val="0"/>
              </a:spcAft>
              <a:buSzPts val="6000"/>
              <a:buNone/>
              <a:defRPr b="1" sz="6000"/>
            </a:lvl6pPr>
            <a:lvl7pPr lvl="6" algn="l">
              <a:lnSpc>
                <a:spcPct val="100000"/>
              </a:lnSpc>
              <a:spcBef>
                <a:spcPts val="0"/>
              </a:spcBef>
              <a:spcAft>
                <a:spcPts val="0"/>
              </a:spcAft>
              <a:buSzPts val="6000"/>
              <a:buNone/>
              <a:defRPr b="1" sz="6000"/>
            </a:lvl7pPr>
            <a:lvl8pPr lvl="7" algn="l">
              <a:lnSpc>
                <a:spcPct val="100000"/>
              </a:lnSpc>
              <a:spcBef>
                <a:spcPts val="0"/>
              </a:spcBef>
              <a:spcAft>
                <a:spcPts val="0"/>
              </a:spcAft>
              <a:buSzPts val="6000"/>
              <a:buNone/>
              <a:defRPr b="1" sz="6000"/>
            </a:lvl8pPr>
            <a:lvl9pPr lvl="8" algn="l">
              <a:lnSpc>
                <a:spcPct val="100000"/>
              </a:lnSpc>
              <a:spcBef>
                <a:spcPts val="0"/>
              </a:spcBef>
              <a:spcAft>
                <a:spcPts val="0"/>
              </a:spcAft>
              <a:buSzPts val="6000"/>
              <a:buNone/>
              <a:defRPr b="1" sz="6000"/>
            </a:lvl9pPr>
          </a:lstStyle>
          <a:p/>
        </p:txBody>
      </p:sp>
      <p:sp>
        <p:nvSpPr>
          <p:cNvPr id="227" name="Google Shape;227;p35"/>
          <p:cNvSpPr txBox="1"/>
          <p:nvPr>
            <p:ph idx="1" type="subTitle"/>
          </p:nvPr>
        </p:nvSpPr>
        <p:spPr>
          <a:xfrm>
            <a:off x="4956100" y="3116275"/>
            <a:ext cx="2475300" cy="624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cxnSp>
        <p:nvCxnSpPr>
          <p:cNvPr id="228" name="Google Shape;228;p35"/>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29" name="Google Shape;229;p35"/>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30" name="Google Shape;230;p35"/>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0">
    <p:spTree>
      <p:nvGrpSpPr>
        <p:cNvPr id="231" name="Shape 231"/>
        <p:cNvGrpSpPr/>
        <p:nvPr/>
      </p:nvGrpSpPr>
      <p:grpSpPr>
        <a:xfrm>
          <a:off x="0" y="0"/>
          <a:ext cx="0" cy="0"/>
          <a:chOff x="0" y="0"/>
          <a:chExt cx="0" cy="0"/>
        </a:xfrm>
      </p:grpSpPr>
      <p:sp>
        <p:nvSpPr>
          <p:cNvPr id="232" name="Google Shape;232;p36"/>
          <p:cNvSpPr txBox="1"/>
          <p:nvPr>
            <p:ph type="title"/>
          </p:nvPr>
        </p:nvSpPr>
        <p:spPr>
          <a:xfrm>
            <a:off x="4373850" y="944250"/>
            <a:ext cx="2475300" cy="648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35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233" name="Google Shape;233;p36"/>
          <p:cNvSpPr txBox="1"/>
          <p:nvPr>
            <p:ph idx="2" type="title"/>
          </p:nvPr>
        </p:nvSpPr>
        <p:spPr>
          <a:xfrm>
            <a:off x="2294850" y="1096650"/>
            <a:ext cx="1650900" cy="978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6000"/>
              <a:buNone/>
              <a:defRPr sz="7000">
                <a:solidFill>
                  <a:schemeClr val="accent1"/>
                </a:solidFill>
              </a:defRPr>
            </a:lvl1pPr>
            <a:lvl2pPr lvl="1" algn="l">
              <a:lnSpc>
                <a:spcPct val="100000"/>
              </a:lnSpc>
              <a:spcBef>
                <a:spcPts val="0"/>
              </a:spcBef>
              <a:spcAft>
                <a:spcPts val="0"/>
              </a:spcAft>
              <a:buSzPts val="6000"/>
              <a:buNone/>
              <a:defRPr b="1" sz="6000"/>
            </a:lvl2pPr>
            <a:lvl3pPr lvl="2" algn="l">
              <a:lnSpc>
                <a:spcPct val="100000"/>
              </a:lnSpc>
              <a:spcBef>
                <a:spcPts val="0"/>
              </a:spcBef>
              <a:spcAft>
                <a:spcPts val="0"/>
              </a:spcAft>
              <a:buSzPts val="6000"/>
              <a:buNone/>
              <a:defRPr b="1" sz="6000"/>
            </a:lvl3pPr>
            <a:lvl4pPr lvl="3" algn="l">
              <a:lnSpc>
                <a:spcPct val="100000"/>
              </a:lnSpc>
              <a:spcBef>
                <a:spcPts val="0"/>
              </a:spcBef>
              <a:spcAft>
                <a:spcPts val="0"/>
              </a:spcAft>
              <a:buSzPts val="6000"/>
              <a:buNone/>
              <a:defRPr b="1" sz="6000"/>
            </a:lvl4pPr>
            <a:lvl5pPr lvl="4" algn="l">
              <a:lnSpc>
                <a:spcPct val="100000"/>
              </a:lnSpc>
              <a:spcBef>
                <a:spcPts val="0"/>
              </a:spcBef>
              <a:spcAft>
                <a:spcPts val="0"/>
              </a:spcAft>
              <a:buSzPts val="6000"/>
              <a:buNone/>
              <a:defRPr b="1" sz="6000"/>
            </a:lvl5pPr>
            <a:lvl6pPr lvl="5" algn="l">
              <a:lnSpc>
                <a:spcPct val="100000"/>
              </a:lnSpc>
              <a:spcBef>
                <a:spcPts val="0"/>
              </a:spcBef>
              <a:spcAft>
                <a:spcPts val="0"/>
              </a:spcAft>
              <a:buSzPts val="6000"/>
              <a:buNone/>
              <a:defRPr b="1" sz="6000"/>
            </a:lvl6pPr>
            <a:lvl7pPr lvl="6" algn="l">
              <a:lnSpc>
                <a:spcPct val="100000"/>
              </a:lnSpc>
              <a:spcBef>
                <a:spcPts val="0"/>
              </a:spcBef>
              <a:spcAft>
                <a:spcPts val="0"/>
              </a:spcAft>
              <a:buSzPts val="6000"/>
              <a:buNone/>
              <a:defRPr b="1" sz="6000"/>
            </a:lvl7pPr>
            <a:lvl8pPr lvl="7" algn="l">
              <a:lnSpc>
                <a:spcPct val="100000"/>
              </a:lnSpc>
              <a:spcBef>
                <a:spcPts val="0"/>
              </a:spcBef>
              <a:spcAft>
                <a:spcPts val="0"/>
              </a:spcAft>
              <a:buSzPts val="6000"/>
              <a:buNone/>
              <a:defRPr b="1" sz="6000"/>
            </a:lvl8pPr>
            <a:lvl9pPr lvl="8" algn="l">
              <a:lnSpc>
                <a:spcPct val="100000"/>
              </a:lnSpc>
              <a:spcBef>
                <a:spcPts val="0"/>
              </a:spcBef>
              <a:spcAft>
                <a:spcPts val="0"/>
              </a:spcAft>
              <a:buSzPts val="6000"/>
              <a:buNone/>
              <a:defRPr b="1" sz="6000"/>
            </a:lvl9pPr>
          </a:lstStyle>
          <a:p/>
        </p:txBody>
      </p:sp>
      <p:sp>
        <p:nvSpPr>
          <p:cNvPr id="234" name="Google Shape;234;p36"/>
          <p:cNvSpPr txBox="1"/>
          <p:nvPr>
            <p:ph idx="1" type="subTitle"/>
          </p:nvPr>
        </p:nvSpPr>
        <p:spPr>
          <a:xfrm>
            <a:off x="4373850" y="1593150"/>
            <a:ext cx="2475300" cy="624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4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cxnSp>
        <p:nvCxnSpPr>
          <p:cNvPr id="235" name="Google Shape;235;p36"/>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36" name="Google Shape;236;p36"/>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37" name="Google Shape;237;p36"/>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238" name="Google Shape;238;p3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239" name="Google Shape;239;p3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240" name="Google Shape;240;p3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
    <p:spTree>
      <p:nvGrpSpPr>
        <p:cNvPr id="241" name="Shape 241"/>
        <p:cNvGrpSpPr/>
        <p:nvPr/>
      </p:nvGrpSpPr>
      <p:grpSpPr>
        <a:xfrm>
          <a:off x="0" y="0"/>
          <a:ext cx="0" cy="0"/>
          <a:chOff x="0" y="0"/>
          <a:chExt cx="0" cy="0"/>
        </a:xfrm>
      </p:grpSpPr>
      <p:sp>
        <p:nvSpPr>
          <p:cNvPr id="242" name="Google Shape;242;p37"/>
          <p:cNvSpPr txBox="1"/>
          <p:nvPr>
            <p:ph type="title"/>
          </p:nvPr>
        </p:nvSpPr>
        <p:spPr>
          <a:xfrm>
            <a:off x="1043725" y="922567"/>
            <a:ext cx="3123000" cy="2257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sz="35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43" name="Google Shape;243;p37"/>
          <p:cNvSpPr txBox="1"/>
          <p:nvPr>
            <p:ph idx="1" type="subTitle"/>
          </p:nvPr>
        </p:nvSpPr>
        <p:spPr>
          <a:xfrm>
            <a:off x="1043725" y="3360938"/>
            <a:ext cx="3013500" cy="78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1400"/>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p:txBody>
      </p:sp>
      <p:cxnSp>
        <p:nvCxnSpPr>
          <p:cNvPr id="244" name="Google Shape;244;p37"/>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45" name="Google Shape;245;p37"/>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46" name="Google Shape;246;p37"/>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1">
    <p:spTree>
      <p:nvGrpSpPr>
        <p:cNvPr id="247" name="Shape 247"/>
        <p:cNvGrpSpPr/>
        <p:nvPr/>
      </p:nvGrpSpPr>
      <p:grpSpPr>
        <a:xfrm>
          <a:off x="0" y="0"/>
          <a:ext cx="0" cy="0"/>
          <a:chOff x="0" y="0"/>
          <a:chExt cx="0" cy="0"/>
        </a:xfrm>
      </p:grpSpPr>
      <p:sp>
        <p:nvSpPr>
          <p:cNvPr id="248" name="Google Shape;248;p38"/>
          <p:cNvSpPr txBox="1"/>
          <p:nvPr>
            <p:ph type="title"/>
          </p:nvPr>
        </p:nvSpPr>
        <p:spPr>
          <a:xfrm>
            <a:off x="5310925" y="962565"/>
            <a:ext cx="3123000" cy="2257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sz="35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49" name="Google Shape;249;p38"/>
          <p:cNvSpPr txBox="1"/>
          <p:nvPr>
            <p:ph idx="1" type="subTitle"/>
          </p:nvPr>
        </p:nvSpPr>
        <p:spPr>
          <a:xfrm>
            <a:off x="5310925" y="3400935"/>
            <a:ext cx="3013500" cy="78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1400">
                <a:solidFill>
                  <a:schemeClr val="dk1"/>
                </a:solidFill>
              </a:defRPr>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p:txBody>
      </p:sp>
      <p:cxnSp>
        <p:nvCxnSpPr>
          <p:cNvPr id="250" name="Google Shape;250;p38"/>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51" name="Google Shape;251;p38"/>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52" name="Google Shape;252;p3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253" name="Google Shape;253;p3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254" name="Google Shape;254;p38"/>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255" name="Google Shape;255;p38"/>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56" name="Shape 256"/>
        <p:cNvGrpSpPr/>
        <p:nvPr/>
      </p:nvGrpSpPr>
      <p:grpSpPr>
        <a:xfrm>
          <a:off x="0" y="0"/>
          <a:ext cx="0" cy="0"/>
          <a:chOff x="0" y="0"/>
          <a:chExt cx="0" cy="0"/>
        </a:xfrm>
      </p:grpSpPr>
      <p:sp>
        <p:nvSpPr>
          <p:cNvPr id="257" name="Google Shape;257;p39"/>
          <p:cNvSpPr txBox="1"/>
          <p:nvPr>
            <p:ph idx="1" type="subTitle"/>
          </p:nvPr>
        </p:nvSpPr>
        <p:spPr>
          <a:xfrm>
            <a:off x="3509000" y="25320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58" name="Google Shape;258;p39"/>
          <p:cNvSpPr txBox="1"/>
          <p:nvPr>
            <p:ph idx="2" type="subTitle"/>
          </p:nvPr>
        </p:nvSpPr>
        <p:spPr>
          <a:xfrm>
            <a:off x="3509025" y="2948247"/>
            <a:ext cx="2126100" cy="813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259" name="Google Shape;259;p39"/>
          <p:cNvSpPr txBox="1"/>
          <p:nvPr>
            <p:ph idx="3" type="subTitle"/>
          </p:nvPr>
        </p:nvSpPr>
        <p:spPr>
          <a:xfrm>
            <a:off x="953025" y="25320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60" name="Google Shape;260;p39"/>
          <p:cNvSpPr txBox="1"/>
          <p:nvPr>
            <p:ph idx="4" type="subTitle"/>
          </p:nvPr>
        </p:nvSpPr>
        <p:spPr>
          <a:xfrm>
            <a:off x="953125" y="2948247"/>
            <a:ext cx="2126100" cy="813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261" name="Google Shape;261;p39"/>
          <p:cNvSpPr txBox="1"/>
          <p:nvPr>
            <p:ph idx="5" type="subTitle"/>
          </p:nvPr>
        </p:nvSpPr>
        <p:spPr>
          <a:xfrm>
            <a:off x="6064875" y="25320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62" name="Google Shape;262;p39"/>
          <p:cNvSpPr txBox="1"/>
          <p:nvPr>
            <p:ph idx="6" type="subTitle"/>
          </p:nvPr>
        </p:nvSpPr>
        <p:spPr>
          <a:xfrm>
            <a:off x="6064875" y="2948247"/>
            <a:ext cx="2126100" cy="813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263" name="Google Shape;263;p39"/>
          <p:cNvSpPr txBox="1"/>
          <p:nvPr>
            <p:ph type="title"/>
          </p:nvPr>
        </p:nvSpPr>
        <p:spPr>
          <a:xfrm>
            <a:off x="713225" y="445025"/>
            <a:ext cx="6655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64" name="Google Shape;264;p39"/>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65" name="Google Shape;265;p39"/>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2">
    <p:spTree>
      <p:nvGrpSpPr>
        <p:cNvPr id="266" name="Shape 266"/>
        <p:cNvGrpSpPr/>
        <p:nvPr/>
      </p:nvGrpSpPr>
      <p:grpSpPr>
        <a:xfrm>
          <a:off x="0" y="0"/>
          <a:ext cx="0" cy="0"/>
          <a:chOff x="0" y="0"/>
          <a:chExt cx="0" cy="0"/>
        </a:xfrm>
      </p:grpSpPr>
      <p:sp>
        <p:nvSpPr>
          <p:cNvPr id="267" name="Google Shape;267;p40"/>
          <p:cNvSpPr txBox="1"/>
          <p:nvPr>
            <p:ph idx="1" type="subTitle"/>
          </p:nvPr>
        </p:nvSpPr>
        <p:spPr>
          <a:xfrm>
            <a:off x="3509000" y="16938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68" name="Google Shape;268;p40"/>
          <p:cNvSpPr txBox="1"/>
          <p:nvPr>
            <p:ph idx="2" type="subTitle"/>
          </p:nvPr>
        </p:nvSpPr>
        <p:spPr>
          <a:xfrm>
            <a:off x="3509025" y="2110049"/>
            <a:ext cx="21261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269" name="Google Shape;269;p40"/>
          <p:cNvSpPr txBox="1"/>
          <p:nvPr>
            <p:ph idx="3" type="subTitle"/>
          </p:nvPr>
        </p:nvSpPr>
        <p:spPr>
          <a:xfrm>
            <a:off x="953025" y="16938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0" name="Google Shape;270;p40"/>
          <p:cNvSpPr txBox="1"/>
          <p:nvPr>
            <p:ph idx="4" type="subTitle"/>
          </p:nvPr>
        </p:nvSpPr>
        <p:spPr>
          <a:xfrm>
            <a:off x="953125" y="2110049"/>
            <a:ext cx="21261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271" name="Google Shape;271;p40"/>
          <p:cNvSpPr txBox="1"/>
          <p:nvPr>
            <p:ph idx="5" type="subTitle"/>
          </p:nvPr>
        </p:nvSpPr>
        <p:spPr>
          <a:xfrm>
            <a:off x="6064875" y="16938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2" name="Google Shape;272;p40"/>
          <p:cNvSpPr txBox="1"/>
          <p:nvPr>
            <p:ph idx="6" type="subTitle"/>
          </p:nvPr>
        </p:nvSpPr>
        <p:spPr>
          <a:xfrm>
            <a:off x="6064875" y="2110049"/>
            <a:ext cx="21261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273" name="Google Shape;273;p40"/>
          <p:cNvSpPr txBox="1"/>
          <p:nvPr>
            <p:ph type="title"/>
          </p:nvPr>
        </p:nvSpPr>
        <p:spPr>
          <a:xfrm>
            <a:off x="1244250" y="445025"/>
            <a:ext cx="6655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274" name="Google Shape;274;p40"/>
          <p:cNvSpPr txBox="1"/>
          <p:nvPr>
            <p:ph idx="7" type="subTitle"/>
          </p:nvPr>
        </p:nvSpPr>
        <p:spPr>
          <a:xfrm>
            <a:off x="3509000" y="33987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5" name="Google Shape;275;p40"/>
          <p:cNvSpPr txBox="1"/>
          <p:nvPr>
            <p:ph idx="8" type="subTitle"/>
          </p:nvPr>
        </p:nvSpPr>
        <p:spPr>
          <a:xfrm>
            <a:off x="3509025" y="3814949"/>
            <a:ext cx="21261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276" name="Google Shape;276;p40"/>
          <p:cNvSpPr txBox="1"/>
          <p:nvPr>
            <p:ph idx="9" type="subTitle"/>
          </p:nvPr>
        </p:nvSpPr>
        <p:spPr>
          <a:xfrm>
            <a:off x="953025" y="33987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7" name="Google Shape;277;p40"/>
          <p:cNvSpPr txBox="1"/>
          <p:nvPr>
            <p:ph idx="13" type="subTitle"/>
          </p:nvPr>
        </p:nvSpPr>
        <p:spPr>
          <a:xfrm>
            <a:off x="953125" y="3814949"/>
            <a:ext cx="21261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278" name="Google Shape;278;p40"/>
          <p:cNvSpPr txBox="1"/>
          <p:nvPr>
            <p:ph idx="14" type="subTitle"/>
          </p:nvPr>
        </p:nvSpPr>
        <p:spPr>
          <a:xfrm>
            <a:off x="6064875" y="33987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9" name="Google Shape;279;p40"/>
          <p:cNvSpPr txBox="1"/>
          <p:nvPr>
            <p:ph idx="15" type="subTitle"/>
          </p:nvPr>
        </p:nvSpPr>
        <p:spPr>
          <a:xfrm>
            <a:off x="6064875" y="3814949"/>
            <a:ext cx="21261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cxnSp>
        <p:nvCxnSpPr>
          <p:cNvPr id="280" name="Google Shape;280;p40"/>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81" name="Google Shape;281;p40"/>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82" name="Google Shape;282;p40"/>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283" name="Google Shape;283;p40"/>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1">
    <p:spTree>
      <p:nvGrpSpPr>
        <p:cNvPr id="284" name="Shape 284"/>
        <p:cNvGrpSpPr/>
        <p:nvPr/>
      </p:nvGrpSpPr>
      <p:grpSpPr>
        <a:xfrm>
          <a:off x="0" y="0"/>
          <a:ext cx="0" cy="0"/>
          <a:chOff x="0" y="0"/>
          <a:chExt cx="0" cy="0"/>
        </a:xfrm>
      </p:grpSpPr>
      <p:sp>
        <p:nvSpPr>
          <p:cNvPr id="285" name="Google Shape;285;p41"/>
          <p:cNvSpPr txBox="1"/>
          <p:nvPr>
            <p:ph idx="1" type="subTitle"/>
          </p:nvPr>
        </p:nvSpPr>
        <p:spPr>
          <a:xfrm>
            <a:off x="3718325" y="3294199"/>
            <a:ext cx="16428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86" name="Google Shape;286;p41"/>
          <p:cNvSpPr txBox="1"/>
          <p:nvPr>
            <p:ph idx="2" type="subTitle"/>
          </p:nvPr>
        </p:nvSpPr>
        <p:spPr>
          <a:xfrm>
            <a:off x="3617675" y="3703897"/>
            <a:ext cx="18441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15000"/>
              </a:lnSpc>
              <a:spcBef>
                <a:spcPts val="0"/>
              </a:spcBef>
              <a:spcAft>
                <a:spcPts val="0"/>
              </a:spcAft>
              <a:buClr>
                <a:schemeClr val="accent4"/>
              </a:buClr>
              <a:buSzPts val="1400"/>
              <a:buNone/>
              <a:defRPr>
                <a:solidFill>
                  <a:schemeClr val="accent4"/>
                </a:solidFill>
              </a:defRPr>
            </a:lvl2pPr>
            <a:lvl3pPr lvl="2" algn="ctr">
              <a:lnSpc>
                <a:spcPct val="115000"/>
              </a:lnSpc>
              <a:spcBef>
                <a:spcPts val="0"/>
              </a:spcBef>
              <a:spcAft>
                <a:spcPts val="0"/>
              </a:spcAft>
              <a:buClr>
                <a:schemeClr val="accent4"/>
              </a:buClr>
              <a:buSzPts val="1400"/>
              <a:buNone/>
              <a:defRPr>
                <a:solidFill>
                  <a:schemeClr val="accent4"/>
                </a:solidFill>
              </a:defRPr>
            </a:lvl3pPr>
            <a:lvl4pPr lvl="3" algn="ctr">
              <a:lnSpc>
                <a:spcPct val="115000"/>
              </a:lnSpc>
              <a:spcBef>
                <a:spcPts val="0"/>
              </a:spcBef>
              <a:spcAft>
                <a:spcPts val="0"/>
              </a:spcAft>
              <a:buClr>
                <a:schemeClr val="accent4"/>
              </a:buClr>
              <a:buSzPts val="1400"/>
              <a:buNone/>
              <a:defRPr>
                <a:solidFill>
                  <a:schemeClr val="accent4"/>
                </a:solidFill>
              </a:defRPr>
            </a:lvl4pPr>
            <a:lvl5pPr lvl="4" algn="ctr">
              <a:lnSpc>
                <a:spcPct val="115000"/>
              </a:lnSpc>
              <a:spcBef>
                <a:spcPts val="0"/>
              </a:spcBef>
              <a:spcAft>
                <a:spcPts val="0"/>
              </a:spcAft>
              <a:buClr>
                <a:schemeClr val="accent4"/>
              </a:buClr>
              <a:buSzPts val="1400"/>
              <a:buNone/>
              <a:defRPr>
                <a:solidFill>
                  <a:schemeClr val="accent4"/>
                </a:solidFill>
              </a:defRPr>
            </a:lvl5pPr>
            <a:lvl6pPr lvl="5" algn="ctr">
              <a:lnSpc>
                <a:spcPct val="115000"/>
              </a:lnSpc>
              <a:spcBef>
                <a:spcPts val="0"/>
              </a:spcBef>
              <a:spcAft>
                <a:spcPts val="0"/>
              </a:spcAft>
              <a:buClr>
                <a:schemeClr val="accent4"/>
              </a:buClr>
              <a:buSzPts val="1400"/>
              <a:buNone/>
              <a:defRPr>
                <a:solidFill>
                  <a:schemeClr val="accent4"/>
                </a:solidFill>
              </a:defRPr>
            </a:lvl6pPr>
            <a:lvl7pPr lvl="6" algn="ctr">
              <a:lnSpc>
                <a:spcPct val="115000"/>
              </a:lnSpc>
              <a:spcBef>
                <a:spcPts val="0"/>
              </a:spcBef>
              <a:spcAft>
                <a:spcPts val="0"/>
              </a:spcAft>
              <a:buClr>
                <a:schemeClr val="accent4"/>
              </a:buClr>
              <a:buSzPts val="1400"/>
              <a:buNone/>
              <a:defRPr>
                <a:solidFill>
                  <a:schemeClr val="accent4"/>
                </a:solidFill>
              </a:defRPr>
            </a:lvl7pPr>
            <a:lvl8pPr lvl="7" algn="ctr">
              <a:lnSpc>
                <a:spcPct val="115000"/>
              </a:lnSpc>
              <a:spcBef>
                <a:spcPts val="0"/>
              </a:spcBef>
              <a:spcAft>
                <a:spcPts val="0"/>
              </a:spcAft>
              <a:buClr>
                <a:schemeClr val="accent4"/>
              </a:buClr>
              <a:buSzPts val="1400"/>
              <a:buNone/>
              <a:defRPr>
                <a:solidFill>
                  <a:schemeClr val="accent4"/>
                </a:solidFill>
              </a:defRPr>
            </a:lvl8pPr>
            <a:lvl9pPr lvl="8" algn="ctr">
              <a:lnSpc>
                <a:spcPct val="115000"/>
              </a:lnSpc>
              <a:spcBef>
                <a:spcPts val="0"/>
              </a:spcBef>
              <a:spcAft>
                <a:spcPts val="0"/>
              </a:spcAft>
              <a:buClr>
                <a:schemeClr val="accent4"/>
              </a:buClr>
              <a:buSzPts val="1400"/>
              <a:buNone/>
              <a:defRPr>
                <a:solidFill>
                  <a:schemeClr val="accent4"/>
                </a:solidFill>
              </a:defRPr>
            </a:lvl9pPr>
          </a:lstStyle>
          <a:p/>
        </p:txBody>
      </p:sp>
      <p:sp>
        <p:nvSpPr>
          <p:cNvPr id="287" name="Google Shape;287;p41"/>
          <p:cNvSpPr txBox="1"/>
          <p:nvPr>
            <p:ph idx="3" type="subTitle"/>
          </p:nvPr>
        </p:nvSpPr>
        <p:spPr>
          <a:xfrm>
            <a:off x="1328025" y="3294199"/>
            <a:ext cx="16428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88" name="Google Shape;288;p41"/>
          <p:cNvSpPr txBox="1"/>
          <p:nvPr>
            <p:ph idx="4" type="subTitle"/>
          </p:nvPr>
        </p:nvSpPr>
        <p:spPr>
          <a:xfrm>
            <a:off x="1227426" y="3703897"/>
            <a:ext cx="18441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15000"/>
              </a:lnSpc>
              <a:spcBef>
                <a:spcPts val="0"/>
              </a:spcBef>
              <a:spcAft>
                <a:spcPts val="0"/>
              </a:spcAft>
              <a:buClr>
                <a:schemeClr val="accent4"/>
              </a:buClr>
              <a:buSzPts val="1400"/>
              <a:buNone/>
              <a:defRPr>
                <a:solidFill>
                  <a:schemeClr val="accent4"/>
                </a:solidFill>
              </a:defRPr>
            </a:lvl2pPr>
            <a:lvl3pPr lvl="2" algn="ctr">
              <a:lnSpc>
                <a:spcPct val="115000"/>
              </a:lnSpc>
              <a:spcBef>
                <a:spcPts val="0"/>
              </a:spcBef>
              <a:spcAft>
                <a:spcPts val="0"/>
              </a:spcAft>
              <a:buClr>
                <a:schemeClr val="accent4"/>
              </a:buClr>
              <a:buSzPts val="1400"/>
              <a:buNone/>
              <a:defRPr>
                <a:solidFill>
                  <a:schemeClr val="accent4"/>
                </a:solidFill>
              </a:defRPr>
            </a:lvl3pPr>
            <a:lvl4pPr lvl="3" algn="ctr">
              <a:lnSpc>
                <a:spcPct val="115000"/>
              </a:lnSpc>
              <a:spcBef>
                <a:spcPts val="0"/>
              </a:spcBef>
              <a:spcAft>
                <a:spcPts val="0"/>
              </a:spcAft>
              <a:buClr>
                <a:schemeClr val="accent4"/>
              </a:buClr>
              <a:buSzPts val="1400"/>
              <a:buNone/>
              <a:defRPr>
                <a:solidFill>
                  <a:schemeClr val="accent4"/>
                </a:solidFill>
              </a:defRPr>
            </a:lvl4pPr>
            <a:lvl5pPr lvl="4" algn="ctr">
              <a:lnSpc>
                <a:spcPct val="115000"/>
              </a:lnSpc>
              <a:spcBef>
                <a:spcPts val="0"/>
              </a:spcBef>
              <a:spcAft>
                <a:spcPts val="0"/>
              </a:spcAft>
              <a:buClr>
                <a:schemeClr val="accent4"/>
              </a:buClr>
              <a:buSzPts val="1400"/>
              <a:buNone/>
              <a:defRPr>
                <a:solidFill>
                  <a:schemeClr val="accent4"/>
                </a:solidFill>
              </a:defRPr>
            </a:lvl5pPr>
            <a:lvl6pPr lvl="5" algn="ctr">
              <a:lnSpc>
                <a:spcPct val="115000"/>
              </a:lnSpc>
              <a:spcBef>
                <a:spcPts val="0"/>
              </a:spcBef>
              <a:spcAft>
                <a:spcPts val="0"/>
              </a:spcAft>
              <a:buClr>
                <a:schemeClr val="accent4"/>
              </a:buClr>
              <a:buSzPts val="1400"/>
              <a:buNone/>
              <a:defRPr>
                <a:solidFill>
                  <a:schemeClr val="accent4"/>
                </a:solidFill>
              </a:defRPr>
            </a:lvl6pPr>
            <a:lvl7pPr lvl="6" algn="ctr">
              <a:lnSpc>
                <a:spcPct val="115000"/>
              </a:lnSpc>
              <a:spcBef>
                <a:spcPts val="0"/>
              </a:spcBef>
              <a:spcAft>
                <a:spcPts val="0"/>
              </a:spcAft>
              <a:buClr>
                <a:schemeClr val="accent4"/>
              </a:buClr>
              <a:buSzPts val="1400"/>
              <a:buNone/>
              <a:defRPr>
                <a:solidFill>
                  <a:schemeClr val="accent4"/>
                </a:solidFill>
              </a:defRPr>
            </a:lvl7pPr>
            <a:lvl8pPr lvl="7" algn="ctr">
              <a:lnSpc>
                <a:spcPct val="115000"/>
              </a:lnSpc>
              <a:spcBef>
                <a:spcPts val="0"/>
              </a:spcBef>
              <a:spcAft>
                <a:spcPts val="0"/>
              </a:spcAft>
              <a:buClr>
                <a:schemeClr val="accent4"/>
              </a:buClr>
              <a:buSzPts val="1400"/>
              <a:buNone/>
              <a:defRPr>
                <a:solidFill>
                  <a:schemeClr val="accent4"/>
                </a:solidFill>
              </a:defRPr>
            </a:lvl8pPr>
            <a:lvl9pPr lvl="8" algn="ctr">
              <a:lnSpc>
                <a:spcPct val="115000"/>
              </a:lnSpc>
              <a:spcBef>
                <a:spcPts val="0"/>
              </a:spcBef>
              <a:spcAft>
                <a:spcPts val="0"/>
              </a:spcAft>
              <a:buClr>
                <a:schemeClr val="accent4"/>
              </a:buClr>
              <a:buSzPts val="1400"/>
              <a:buNone/>
              <a:defRPr>
                <a:solidFill>
                  <a:schemeClr val="accent4"/>
                </a:solidFill>
              </a:defRPr>
            </a:lvl9pPr>
          </a:lstStyle>
          <a:p/>
        </p:txBody>
      </p:sp>
      <p:sp>
        <p:nvSpPr>
          <p:cNvPr id="289" name="Google Shape;289;p41"/>
          <p:cNvSpPr txBox="1"/>
          <p:nvPr>
            <p:ph idx="5" type="subTitle"/>
          </p:nvPr>
        </p:nvSpPr>
        <p:spPr>
          <a:xfrm>
            <a:off x="6108550" y="3294199"/>
            <a:ext cx="16431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0" name="Google Shape;290;p41"/>
          <p:cNvSpPr txBox="1"/>
          <p:nvPr>
            <p:ph idx="6" type="subTitle"/>
          </p:nvPr>
        </p:nvSpPr>
        <p:spPr>
          <a:xfrm>
            <a:off x="6008050" y="3703897"/>
            <a:ext cx="18441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15000"/>
              </a:lnSpc>
              <a:spcBef>
                <a:spcPts val="0"/>
              </a:spcBef>
              <a:spcAft>
                <a:spcPts val="0"/>
              </a:spcAft>
              <a:buClr>
                <a:schemeClr val="accent4"/>
              </a:buClr>
              <a:buSzPts val="1400"/>
              <a:buNone/>
              <a:defRPr>
                <a:solidFill>
                  <a:schemeClr val="accent4"/>
                </a:solidFill>
              </a:defRPr>
            </a:lvl2pPr>
            <a:lvl3pPr lvl="2" algn="ctr">
              <a:lnSpc>
                <a:spcPct val="115000"/>
              </a:lnSpc>
              <a:spcBef>
                <a:spcPts val="0"/>
              </a:spcBef>
              <a:spcAft>
                <a:spcPts val="0"/>
              </a:spcAft>
              <a:buClr>
                <a:schemeClr val="accent4"/>
              </a:buClr>
              <a:buSzPts val="1400"/>
              <a:buNone/>
              <a:defRPr>
                <a:solidFill>
                  <a:schemeClr val="accent4"/>
                </a:solidFill>
              </a:defRPr>
            </a:lvl3pPr>
            <a:lvl4pPr lvl="3" algn="ctr">
              <a:lnSpc>
                <a:spcPct val="115000"/>
              </a:lnSpc>
              <a:spcBef>
                <a:spcPts val="0"/>
              </a:spcBef>
              <a:spcAft>
                <a:spcPts val="0"/>
              </a:spcAft>
              <a:buClr>
                <a:schemeClr val="accent4"/>
              </a:buClr>
              <a:buSzPts val="1400"/>
              <a:buNone/>
              <a:defRPr>
                <a:solidFill>
                  <a:schemeClr val="accent4"/>
                </a:solidFill>
              </a:defRPr>
            </a:lvl4pPr>
            <a:lvl5pPr lvl="4" algn="ctr">
              <a:lnSpc>
                <a:spcPct val="115000"/>
              </a:lnSpc>
              <a:spcBef>
                <a:spcPts val="0"/>
              </a:spcBef>
              <a:spcAft>
                <a:spcPts val="0"/>
              </a:spcAft>
              <a:buClr>
                <a:schemeClr val="accent4"/>
              </a:buClr>
              <a:buSzPts val="1400"/>
              <a:buNone/>
              <a:defRPr>
                <a:solidFill>
                  <a:schemeClr val="accent4"/>
                </a:solidFill>
              </a:defRPr>
            </a:lvl5pPr>
            <a:lvl6pPr lvl="5" algn="ctr">
              <a:lnSpc>
                <a:spcPct val="115000"/>
              </a:lnSpc>
              <a:spcBef>
                <a:spcPts val="0"/>
              </a:spcBef>
              <a:spcAft>
                <a:spcPts val="0"/>
              </a:spcAft>
              <a:buClr>
                <a:schemeClr val="accent4"/>
              </a:buClr>
              <a:buSzPts val="1400"/>
              <a:buNone/>
              <a:defRPr>
                <a:solidFill>
                  <a:schemeClr val="accent4"/>
                </a:solidFill>
              </a:defRPr>
            </a:lvl6pPr>
            <a:lvl7pPr lvl="6" algn="ctr">
              <a:lnSpc>
                <a:spcPct val="115000"/>
              </a:lnSpc>
              <a:spcBef>
                <a:spcPts val="0"/>
              </a:spcBef>
              <a:spcAft>
                <a:spcPts val="0"/>
              </a:spcAft>
              <a:buClr>
                <a:schemeClr val="accent4"/>
              </a:buClr>
              <a:buSzPts val="1400"/>
              <a:buNone/>
              <a:defRPr>
                <a:solidFill>
                  <a:schemeClr val="accent4"/>
                </a:solidFill>
              </a:defRPr>
            </a:lvl7pPr>
            <a:lvl8pPr lvl="7" algn="ctr">
              <a:lnSpc>
                <a:spcPct val="115000"/>
              </a:lnSpc>
              <a:spcBef>
                <a:spcPts val="0"/>
              </a:spcBef>
              <a:spcAft>
                <a:spcPts val="0"/>
              </a:spcAft>
              <a:buClr>
                <a:schemeClr val="accent4"/>
              </a:buClr>
              <a:buSzPts val="1400"/>
              <a:buNone/>
              <a:defRPr>
                <a:solidFill>
                  <a:schemeClr val="accent4"/>
                </a:solidFill>
              </a:defRPr>
            </a:lvl8pPr>
            <a:lvl9pPr lvl="8" algn="ctr">
              <a:lnSpc>
                <a:spcPct val="115000"/>
              </a:lnSpc>
              <a:spcBef>
                <a:spcPts val="0"/>
              </a:spcBef>
              <a:spcAft>
                <a:spcPts val="0"/>
              </a:spcAft>
              <a:buClr>
                <a:schemeClr val="accent4"/>
              </a:buClr>
              <a:buSzPts val="1400"/>
              <a:buNone/>
              <a:defRPr>
                <a:solidFill>
                  <a:schemeClr val="accent4"/>
                </a:solidFill>
              </a:defRPr>
            </a:lvl9pPr>
          </a:lstStyle>
          <a:p/>
        </p:txBody>
      </p:sp>
      <p:sp>
        <p:nvSpPr>
          <p:cNvPr id="291" name="Google Shape;291;p41"/>
          <p:cNvSpPr txBox="1"/>
          <p:nvPr>
            <p:ph type="title"/>
          </p:nvPr>
        </p:nvSpPr>
        <p:spPr>
          <a:xfrm>
            <a:off x="713225" y="445025"/>
            <a:ext cx="3188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92" name="Google Shape;292;p41"/>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293" name="Google Shape;293;p41"/>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
  <p:cSld name="CUSTOM_32">
    <p:spTree>
      <p:nvGrpSpPr>
        <p:cNvPr id="294" name="Shape 294"/>
        <p:cNvGrpSpPr/>
        <p:nvPr/>
      </p:nvGrpSpPr>
      <p:grpSpPr>
        <a:xfrm>
          <a:off x="0" y="0"/>
          <a:ext cx="0" cy="0"/>
          <a:chOff x="0" y="0"/>
          <a:chExt cx="0" cy="0"/>
        </a:xfrm>
      </p:grpSpPr>
      <p:sp>
        <p:nvSpPr>
          <p:cNvPr id="295" name="Google Shape;295;p42"/>
          <p:cNvSpPr txBox="1"/>
          <p:nvPr>
            <p:ph idx="1" type="subTitle"/>
          </p:nvPr>
        </p:nvSpPr>
        <p:spPr>
          <a:xfrm>
            <a:off x="3414050" y="1714429"/>
            <a:ext cx="23160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96" name="Google Shape;296;p42"/>
          <p:cNvSpPr txBox="1"/>
          <p:nvPr>
            <p:ph idx="2" type="subTitle"/>
          </p:nvPr>
        </p:nvSpPr>
        <p:spPr>
          <a:xfrm>
            <a:off x="3564200" y="2124122"/>
            <a:ext cx="2015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297" name="Google Shape;297;p42"/>
          <p:cNvSpPr txBox="1"/>
          <p:nvPr>
            <p:ph idx="3" type="subTitle"/>
          </p:nvPr>
        </p:nvSpPr>
        <p:spPr>
          <a:xfrm>
            <a:off x="705725" y="1714429"/>
            <a:ext cx="23160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98" name="Google Shape;298;p42"/>
          <p:cNvSpPr txBox="1"/>
          <p:nvPr>
            <p:ph idx="4" type="subTitle"/>
          </p:nvPr>
        </p:nvSpPr>
        <p:spPr>
          <a:xfrm>
            <a:off x="855875" y="2124122"/>
            <a:ext cx="2015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299" name="Google Shape;299;p42"/>
          <p:cNvSpPr txBox="1"/>
          <p:nvPr>
            <p:ph idx="5" type="subTitle"/>
          </p:nvPr>
        </p:nvSpPr>
        <p:spPr>
          <a:xfrm>
            <a:off x="6122325" y="1714429"/>
            <a:ext cx="23160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0" name="Google Shape;300;p42"/>
          <p:cNvSpPr txBox="1"/>
          <p:nvPr>
            <p:ph idx="6" type="subTitle"/>
          </p:nvPr>
        </p:nvSpPr>
        <p:spPr>
          <a:xfrm>
            <a:off x="6272475" y="2124122"/>
            <a:ext cx="2015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01" name="Google Shape;301;p42"/>
          <p:cNvSpPr txBox="1"/>
          <p:nvPr>
            <p:ph idx="7" type="subTitle"/>
          </p:nvPr>
        </p:nvSpPr>
        <p:spPr>
          <a:xfrm>
            <a:off x="3414050" y="3453326"/>
            <a:ext cx="23160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2" name="Google Shape;302;p42"/>
          <p:cNvSpPr txBox="1"/>
          <p:nvPr>
            <p:ph idx="8" type="subTitle"/>
          </p:nvPr>
        </p:nvSpPr>
        <p:spPr>
          <a:xfrm>
            <a:off x="3564200" y="3869536"/>
            <a:ext cx="2015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03" name="Google Shape;303;p42"/>
          <p:cNvSpPr txBox="1"/>
          <p:nvPr>
            <p:ph idx="9" type="subTitle"/>
          </p:nvPr>
        </p:nvSpPr>
        <p:spPr>
          <a:xfrm>
            <a:off x="705725" y="3453326"/>
            <a:ext cx="23160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4" name="Google Shape;304;p42"/>
          <p:cNvSpPr txBox="1"/>
          <p:nvPr>
            <p:ph idx="13" type="subTitle"/>
          </p:nvPr>
        </p:nvSpPr>
        <p:spPr>
          <a:xfrm>
            <a:off x="855875" y="3869536"/>
            <a:ext cx="2015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05" name="Google Shape;305;p42"/>
          <p:cNvSpPr txBox="1"/>
          <p:nvPr>
            <p:ph idx="14" type="subTitle"/>
          </p:nvPr>
        </p:nvSpPr>
        <p:spPr>
          <a:xfrm>
            <a:off x="6122325" y="3453326"/>
            <a:ext cx="23160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6" name="Google Shape;306;p42"/>
          <p:cNvSpPr txBox="1"/>
          <p:nvPr>
            <p:ph idx="15" type="subTitle"/>
          </p:nvPr>
        </p:nvSpPr>
        <p:spPr>
          <a:xfrm>
            <a:off x="6272475" y="3869536"/>
            <a:ext cx="2015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07" name="Google Shape;307;p42"/>
          <p:cNvSpPr txBox="1"/>
          <p:nvPr>
            <p:ph type="title"/>
          </p:nvPr>
        </p:nvSpPr>
        <p:spPr>
          <a:xfrm>
            <a:off x="713225" y="445025"/>
            <a:ext cx="6080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08" name="Google Shape;308;p42"/>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09" name="Google Shape;309;p42"/>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33">
    <p:spTree>
      <p:nvGrpSpPr>
        <p:cNvPr id="310" name="Shape 310"/>
        <p:cNvGrpSpPr/>
        <p:nvPr/>
      </p:nvGrpSpPr>
      <p:grpSpPr>
        <a:xfrm>
          <a:off x="0" y="0"/>
          <a:ext cx="0" cy="0"/>
          <a:chOff x="0" y="0"/>
          <a:chExt cx="0" cy="0"/>
        </a:xfrm>
      </p:grpSpPr>
      <p:sp>
        <p:nvSpPr>
          <p:cNvPr id="311" name="Google Shape;311;p43"/>
          <p:cNvSpPr txBox="1"/>
          <p:nvPr>
            <p:ph idx="1" type="subTitle"/>
          </p:nvPr>
        </p:nvSpPr>
        <p:spPr>
          <a:xfrm>
            <a:off x="3414050" y="1714429"/>
            <a:ext cx="23160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12" name="Google Shape;312;p43"/>
          <p:cNvSpPr txBox="1"/>
          <p:nvPr>
            <p:ph idx="2" type="subTitle"/>
          </p:nvPr>
        </p:nvSpPr>
        <p:spPr>
          <a:xfrm>
            <a:off x="3564200" y="2124122"/>
            <a:ext cx="2015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13" name="Google Shape;313;p43"/>
          <p:cNvSpPr txBox="1"/>
          <p:nvPr>
            <p:ph idx="3" type="subTitle"/>
          </p:nvPr>
        </p:nvSpPr>
        <p:spPr>
          <a:xfrm>
            <a:off x="705725" y="1714429"/>
            <a:ext cx="23160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14" name="Google Shape;314;p43"/>
          <p:cNvSpPr txBox="1"/>
          <p:nvPr>
            <p:ph idx="4" type="subTitle"/>
          </p:nvPr>
        </p:nvSpPr>
        <p:spPr>
          <a:xfrm>
            <a:off x="855875" y="2124122"/>
            <a:ext cx="2015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15" name="Google Shape;315;p43"/>
          <p:cNvSpPr txBox="1"/>
          <p:nvPr>
            <p:ph idx="5" type="subTitle"/>
          </p:nvPr>
        </p:nvSpPr>
        <p:spPr>
          <a:xfrm>
            <a:off x="6122325" y="1714429"/>
            <a:ext cx="23160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16" name="Google Shape;316;p43"/>
          <p:cNvSpPr txBox="1"/>
          <p:nvPr>
            <p:ph idx="6" type="subTitle"/>
          </p:nvPr>
        </p:nvSpPr>
        <p:spPr>
          <a:xfrm>
            <a:off x="6272475" y="2124122"/>
            <a:ext cx="2015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17" name="Google Shape;317;p43"/>
          <p:cNvSpPr txBox="1"/>
          <p:nvPr>
            <p:ph idx="7" type="subTitle"/>
          </p:nvPr>
        </p:nvSpPr>
        <p:spPr>
          <a:xfrm>
            <a:off x="2059863" y="3148526"/>
            <a:ext cx="23160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18" name="Google Shape;318;p43"/>
          <p:cNvSpPr txBox="1"/>
          <p:nvPr>
            <p:ph idx="8" type="subTitle"/>
          </p:nvPr>
        </p:nvSpPr>
        <p:spPr>
          <a:xfrm>
            <a:off x="2210013" y="3564736"/>
            <a:ext cx="2015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19" name="Google Shape;319;p43"/>
          <p:cNvSpPr txBox="1"/>
          <p:nvPr>
            <p:ph idx="9" type="subTitle"/>
          </p:nvPr>
        </p:nvSpPr>
        <p:spPr>
          <a:xfrm>
            <a:off x="4768138" y="3148526"/>
            <a:ext cx="2316000" cy="43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20" name="Google Shape;320;p43"/>
          <p:cNvSpPr txBox="1"/>
          <p:nvPr>
            <p:ph idx="13" type="subTitle"/>
          </p:nvPr>
        </p:nvSpPr>
        <p:spPr>
          <a:xfrm>
            <a:off x="4918288" y="3564736"/>
            <a:ext cx="2015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21" name="Google Shape;321;p43"/>
          <p:cNvSpPr txBox="1"/>
          <p:nvPr>
            <p:ph type="title"/>
          </p:nvPr>
        </p:nvSpPr>
        <p:spPr>
          <a:xfrm>
            <a:off x="1531650" y="445025"/>
            <a:ext cx="6080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22" name="Google Shape;322;p43"/>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23" name="Google Shape;323;p43"/>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24" name="Google Shape;324;p4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325" name="Google Shape;325;p4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6" name="Shape 326"/>
        <p:cNvGrpSpPr/>
        <p:nvPr/>
      </p:nvGrpSpPr>
      <p:grpSpPr>
        <a:xfrm>
          <a:off x="0" y="0"/>
          <a:ext cx="0" cy="0"/>
          <a:chOff x="0" y="0"/>
          <a:chExt cx="0" cy="0"/>
        </a:xfrm>
      </p:grpSpPr>
      <p:sp>
        <p:nvSpPr>
          <p:cNvPr id="327" name="Google Shape;327;p44"/>
          <p:cNvSpPr txBox="1"/>
          <p:nvPr>
            <p:ph type="title"/>
          </p:nvPr>
        </p:nvSpPr>
        <p:spPr>
          <a:xfrm>
            <a:off x="1122500" y="1073000"/>
            <a:ext cx="6899100" cy="2856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800"/>
              <a:buNone/>
              <a:defRPr sz="9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cxnSp>
        <p:nvCxnSpPr>
          <p:cNvPr id="328" name="Google Shape;328;p44"/>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29" name="Google Shape;329;p44"/>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30" name="Google Shape;330;p44"/>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331" name="Google Shape;331;p44"/>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4">
    <p:spTree>
      <p:nvGrpSpPr>
        <p:cNvPr id="332" name="Shape 332"/>
        <p:cNvGrpSpPr/>
        <p:nvPr/>
      </p:nvGrpSpPr>
      <p:grpSpPr>
        <a:xfrm>
          <a:off x="0" y="0"/>
          <a:ext cx="0" cy="0"/>
          <a:chOff x="0" y="0"/>
          <a:chExt cx="0" cy="0"/>
        </a:xfrm>
      </p:grpSpPr>
      <p:sp>
        <p:nvSpPr>
          <p:cNvPr id="333" name="Google Shape;333;p45"/>
          <p:cNvSpPr txBox="1"/>
          <p:nvPr>
            <p:ph type="title"/>
          </p:nvPr>
        </p:nvSpPr>
        <p:spPr>
          <a:xfrm>
            <a:off x="716225" y="1073000"/>
            <a:ext cx="5640600" cy="285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800"/>
              <a:buNone/>
              <a:defRPr sz="9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cxnSp>
        <p:nvCxnSpPr>
          <p:cNvPr id="334" name="Google Shape;334;p45"/>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35" name="Google Shape;335;p45"/>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36" name="Google Shape;336;p45"/>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337" name="Google Shape;337;p4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338" name="Google Shape;338;p45"/>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339" name="Google Shape;339;p45"/>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5">
    <p:spTree>
      <p:nvGrpSpPr>
        <p:cNvPr id="340" name="Shape 340"/>
        <p:cNvGrpSpPr/>
        <p:nvPr/>
      </p:nvGrpSpPr>
      <p:grpSpPr>
        <a:xfrm>
          <a:off x="0" y="0"/>
          <a:ext cx="0" cy="0"/>
          <a:chOff x="0" y="0"/>
          <a:chExt cx="0" cy="0"/>
        </a:xfrm>
      </p:grpSpPr>
      <p:sp>
        <p:nvSpPr>
          <p:cNvPr id="341" name="Google Shape;341;p46"/>
          <p:cNvSpPr txBox="1"/>
          <p:nvPr>
            <p:ph idx="1" type="subTitle"/>
          </p:nvPr>
        </p:nvSpPr>
        <p:spPr>
          <a:xfrm>
            <a:off x="4916850" y="1894200"/>
            <a:ext cx="2316000" cy="48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2" name="Google Shape;342;p46"/>
          <p:cNvSpPr txBox="1"/>
          <p:nvPr>
            <p:ph idx="2" type="subTitle"/>
          </p:nvPr>
        </p:nvSpPr>
        <p:spPr>
          <a:xfrm>
            <a:off x="5058900" y="2296473"/>
            <a:ext cx="2031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43" name="Google Shape;343;p46"/>
          <p:cNvSpPr txBox="1"/>
          <p:nvPr>
            <p:ph idx="3" type="subTitle"/>
          </p:nvPr>
        </p:nvSpPr>
        <p:spPr>
          <a:xfrm>
            <a:off x="1911150" y="1894200"/>
            <a:ext cx="2316000" cy="48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4" name="Google Shape;344;p46"/>
          <p:cNvSpPr txBox="1"/>
          <p:nvPr>
            <p:ph idx="4" type="subTitle"/>
          </p:nvPr>
        </p:nvSpPr>
        <p:spPr>
          <a:xfrm>
            <a:off x="2053300" y="2296473"/>
            <a:ext cx="2031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45" name="Google Shape;345;p46"/>
          <p:cNvSpPr txBox="1"/>
          <p:nvPr>
            <p:ph idx="5" type="subTitle"/>
          </p:nvPr>
        </p:nvSpPr>
        <p:spPr>
          <a:xfrm>
            <a:off x="4916850" y="3528902"/>
            <a:ext cx="2316000" cy="48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6" name="Google Shape;346;p46"/>
          <p:cNvSpPr txBox="1"/>
          <p:nvPr>
            <p:ph idx="6" type="subTitle"/>
          </p:nvPr>
        </p:nvSpPr>
        <p:spPr>
          <a:xfrm>
            <a:off x="5058900" y="3923733"/>
            <a:ext cx="2031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47" name="Google Shape;347;p46"/>
          <p:cNvSpPr txBox="1"/>
          <p:nvPr>
            <p:ph idx="7" type="subTitle"/>
          </p:nvPr>
        </p:nvSpPr>
        <p:spPr>
          <a:xfrm>
            <a:off x="1911150" y="3528902"/>
            <a:ext cx="2316000" cy="48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8" name="Google Shape;348;p46"/>
          <p:cNvSpPr txBox="1"/>
          <p:nvPr>
            <p:ph idx="8" type="subTitle"/>
          </p:nvPr>
        </p:nvSpPr>
        <p:spPr>
          <a:xfrm>
            <a:off x="2053200" y="3923733"/>
            <a:ext cx="2031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49" name="Google Shape;349;p46"/>
          <p:cNvSpPr txBox="1"/>
          <p:nvPr>
            <p:ph type="title"/>
          </p:nvPr>
        </p:nvSpPr>
        <p:spPr>
          <a:xfrm>
            <a:off x="713225" y="445025"/>
            <a:ext cx="64803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50" name="Google Shape;350;p46"/>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51" name="Google Shape;351;p46"/>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6">
    <p:spTree>
      <p:nvGrpSpPr>
        <p:cNvPr id="352" name="Shape 352"/>
        <p:cNvGrpSpPr/>
        <p:nvPr/>
      </p:nvGrpSpPr>
      <p:grpSpPr>
        <a:xfrm>
          <a:off x="0" y="0"/>
          <a:ext cx="0" cy="0"/>
          <a:chOff x="0" y="0"/>
          <a:chExt cx="0" cy="0"/>
        </a:xfrm>
      </p:grpSpPr>
      <p:sp>
        <p:nvSpPr>
          <p:cNvPr id="353" name="Google Shape;353;p47"/>
          <p:cNvSpPr txBox="1"/>
          <p:nvPr>
            <p:ph idx="1" type="subTitle"/>
          </p:nvPr>
        </p:nvSpPr>
        <p:spPr>
          <a:xfrm>
            <a:off x="3571925" y="2904446"/>
            <a:ext cx="2015400" cy="49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4" name="Google Shape;354;p47"/>
          <p:cNvSpPr txBox="1"/>
          <p:nvPr>
            <p:ph idx="2" type="subTitle"/>
          </p:nvPr>
        </p:nvSpPr>
        <p:spPr>
          <a:xfrm>
            <a:off x="3571925" y="3306722"/>
            <a:ext cx="2015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55" name="Google Shape;355;p47"/>
          <p:cNvSpPr txBox="1"/>
          <p:nvPr>
            <p:ph idx="3" type="subTitle"/>
          </p:nvPr>
        </p:nvSpPr>
        <p:spPr>
          <a:xfrm>
            <a:off x="1088400" y="2904446"/>
            <a:ext cx="2015400" cy="49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6" name="Google Shape;356;p47"/>
          <p:cNvSpPr txBox="1"/>
          <p:nvPr>
            <p:ph idx="4" type="subTitle"/>
          </p:nvPr>
        </p:nvSpPr>
        <p:spPr>
          <a:xfrm>
            <a:off x="1088400" y="3306722"/>
            <a:ext cx="2015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57" name="Google Shape;357;p47"/>
          <p:cNvSpPr txBox="1"/>
          <p:nvPr>
            <p:ph idx="5" type="subTitle"/>
          </p:nvPr>
        </p:nvSpPr>
        <p:spPr>
          <a:xfrm>
            <a:off x="6055450" y="2904446"/>
            <a:ext cx="2015400" cy="49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8" name="Google Shape;358;p47"/>
          <p:cNvSpPr txBox="1"/>
          <p:nvPr>
            <p:ph idx="6" type="subTitle"/>
          </p:nvPr>
        </p:nvSpPr>
        <p:spPr>
          <a:xfrm>
            <a:off x="6055450" y="3306722"/>
            <a:ext cx="2015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59" name="Google Shape;359;p47"/>
          <p:cNvSpPr txBox="1"/>
          <p:nvPr>
            <p:ph type="title"/>
          </p:nvPr>
        </p:nvSpPr>
        <p:spPr>
          <a:xfrm>
            <a:off x="713225" y="445025"/>
            <a:ext cx="5517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60" name="Google Shape;360;p47"/>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61" name="Google Shape;361;p47"/>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62" name="Google Shape;362;p47"/>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23">
    <p:spTree>
      <p:nvGrpSpPr>
        <p:cNvPr id="363" name="Shape 363"/>
        <p:cNvGrpSpPr/>
        <p:nvPr/>
      </p:nvGrpSpPr>
      <p:grpSpPr>
        <a:xfrm>
          <a:off x="0" y="0"/>
          <a:ext cx="0" cy="0"/>
          <a:chOff x="0" y="0"/>
          <a:chExt cx="0" cy="0"/>
        </a:xfrm>
      </p:grpSpPr>
      <p:cxnSp>
        <p:nvCxnSpPr>
          <p:cNvPr id="364" name="Google Shape;364;p48"/>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65" name="Google Shape;365;p48"/>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66" name="Google Shape;366;p4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367" name="Google Shape;367;p4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368" name="Google Shape;368;p48"/>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369" name="Google Shape;369;p48"/>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
        <p:nvSpPr>
          <p:cNvPr id="370" name="Google Shape;370;p48"/>
          <p:cNvSpPr txBox="1"/>
          <p:nvPr>
            <p:ph type="title"/>
          </p:nvPr>
        </p:nvSpPr>
        <p:spPr>
          <a:xfrm>
            <a:off x="2780100" y="445025"/>
            <a:ext cx="35838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71" name="Google Shape;371;p48"/>
          <p:cNvSpPr txBox="1"/>
          <p:nvPr>
            <p:ph idx="1" type="subTitle"/>
          </p:nvPr>
        </p:nvSpPr>
        <p:spPr>
          <a:xfrm>
            <a:off x="5306650" y="1710190"/>
            <a:ext cx="2486100" cy="40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372" name="Google Shape;372;p48"/>
          <p:cNvSpPr txBox="1"/>
          <p:nvPr>
            <p:ph idx="2" type="subTitle"/>
          </p:nvPr>
        </p:nvSpPr>
        <p:spPr>
          <a:xfrm>
            <a:off x="5306650" y="2111217"/>
            <a:ext cx="24861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73" name="Google Shape;373;p48"/>
          <p:cNvSpPr txBox="1"/>
          <p:nvPr>
            <p:ph idx="3" type="subTitle"/>
          </p:nvPr>
        </p:nvSpPr>
        <p:spPr>
          <a:xfrm>
            <a:off x="1351250" y="1710190"/>
            <a:ext cx="2486100" cy="40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374" name="Google Shape;374;p48"/>
          <p:cNvSpPr txBox="1"/>
          <p:nvPr>
            <p:ph idx="4" type="subTitle"/>
          </p:nvPr>
        </p:nvSpPr>
        <p:spPr>
          <a:xfrm>
            <a:off x="1351250" y="2111217"/>
            <a:ext cx="24861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75" name="Google Shape;375;p48"/>
          <p:cNvSpPr txBox="1"/>
          <p:nvPr>
            <p:ph idx="5" type="subTitle"/>
          </p:nvPr>
        </p:nvSpPr>
        <p:spPr>
          <a:xfrm>
            <a:off x="5306650" y="3552118"/>
            <a:ext cx="2486100" cy="461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376" name="Google Shape;376;p48"/>
          <p:cNvSpPr txBox="1"/>
          <p:nvPr>
            <p:ph idx="6" type="subTitle"/>
          </p:nvPr>
        </p:nvSpPr>
        <p:spPr>
          <a:xfrm>
            <a:off x="5306650" y="3946487"/>
            <a:ext cx="24861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77" name="Google Shape;377;p48"/>
          <p:cNvSpPr txBox="1"/>
          <p:nvPr>
            <p:ph idx="7" type="subTitle"/>
          </p:nvPr>
        </p:nvSpPr>
        <p:spPr>
          <a:xfrm>
            <a:off x="1351250" y="3552118"/>
            <a:ext cx="2486100" cy="461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b="1" sz="2100"/>
            </a:lvl2pPr>
            <a:lvl3pPr lvl="2" algn="ctr">
              <a:lnSpc>
                <a:spcPct val="115000"/>
              </a:lnSpc>
              <a:spcBef>
                <a:spcPts val="0"/>
              </a:spcBef>
              <a:spcAft>
                <a:spcPts val="0"/>
              </a:spcAft>
              <a:buSzPts val="2100"/>
              <a:buNone/>
              <a:defRPr b="1" sz="2100"/>
            </a:lvl3pPr>
            <a:lvl4pPr lvl="3" algn="ctr">
              <a:lnSpc>
                <a:spcPct val="115000"/>
              </a:lnSpc>
              <a:spcBef>
                <a:spcPts val="0"/>
              </a:spcBef>
              <a:spcAft>
                <a:spcPts val="0"/>
              </a:spcAft>
              <a:buSzPts val="2100"/>
              <a:buNone/>
              <a:defRPr b="1" sz="2100"/>
            </a:lvl4pPr>
            <a:lvl5pPr lvl="4" algn="ctr">
              <a:lnSpc>
                <a:spcPct val="115000"/>
              </a:lnSpc>
              <a:spcBef>
                <a:spcPts val="0"/>
              </a:spcBef>
              <a:spcAft>
                <a:spcPts val="0"/>
              </a:spcAft>
              <a:buSzPts val="2100"/>
              <a:buNone/>
              <a:defRPr b="1" sz="2100"/>
            </a:lvl5pPr>
            <a:lvl6pPr lvl="5" algn="ctr">
              <a:lnSpc>
                <a:spcPct val="115000"/>
              </a:lnSpc>
              <a:spcBef>
                <a:spcPts val="0"/>
              </a:spcBef>
              <a:spcAft>
                <a:spcPts val="0"/>
              </a:spcAft>
              <a:buSzPts val="2100"/>
              <a:buNone/>
              <a:defRPr b="1" sz="2100"/>
            </a:lvl6pPr>
            <a:lvl7pPr lvl="6" algn="ctr">
              <a:lnSpc>
                <a:spcPct val="115000"/>
              </a:lnSpc>
              <a:spcBef>
                <a:spcPts val="0"/>
              </a:spcBef>
              <a:spcAft>
                <a:spcPts val="0"/>
              </a:spcAft>
              <a:buSzPts val="2100"/>
              <a:buNone/>
              <a:defRPr b="1" sz="2100"/>
            </a:lvl7pPr>
            <a:lvl8pPr lvl="7" algn="ctr">
              <a:lnSpc>
                <a:spcPct val="115000"/>
              </a:lnSpc>
              <a:spcBef>
                <a:spcPts val="0"/>
              </a:spcBef>
              <a:spcAft>
                <a:spcPts val="0"/>
              </a:spcAft>
              <a:buSzPts val="2100"/>
              <a:buNone/>
              <a:defRPr b="1" sz="2100"/>
            </a:lvl8pPr>
            <a:lvl9pPr lvl="8" algn="ctr">
              <a:lnSpc>
                <a:spcPct val="115000"/>
              </a:lnSpc>
              <a:spcBef>
                <a:spcPts val="0"/>
              </a:spcBef>
              <a:spcAft>
                <a:spcPts val="0"/>
              </a:spcAft>
              <a:buSzPts val="2100"/>
              <a:buNone/>
              <a:defRPr b="1" sz="2100"/>
            </a:lvl9pPr>
          </a:lstStyle>
          <a:p/>
        </p:txBody>
      </p:sp>
      <p:sp>
        <p:nvSpPr>
          <p:cNvPr id="378" name="Google Shape;378;p48"/>
          <p:cNvSpPr txBox="1"/>
          <p:nvPr>
            <p:ph idx="8" type="subTitle"/>
          </p:nvPr>
        </p:nvSpPr>
        <p:spPr>
          <a:xfrm>
            <a:off x="1351300" y="3946487"/>
            <a:ext cx="24861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79" name="Google Shape;379;p48"/>
          <p:cNvSpPr txBox="1"/>
          <p:nvPr>
            <p:ph idx="9" type="title"/>
          </p:nvPr>
        </p:nvSpPr>
        <p:spPr>
          <a:xfrm>
            <a:off x="1351250" y="1131425"/>
            <a:ext cx="2486100" cy="667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p:txBody>
      </p:sp>
      <p:sp>
        <p:nvSpPr>
          <p:cNvPr id="380" name="Google Shape;380;p48"/>
          <p:cNvSpPr txBox="1"/>
          <p:nvPr>
            <p:ph idx="13" type="title"/>
          </p:nvPr>
        </p:nvSpPr>
        <p:spPr>
          <a:xfrm>
            <a:off x="5306650" y="1131425"/>
            <a:ext cx="2486100" cy="667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p:txBody>
      </p:sp>
      <p:sp>
        <p:nvSpPr>
          <p:cNvPr id="381" name="Google Shape;381;p48"/>
          <p:cNvSpPr txBox="1"/>
          <p:nvPr>
            <p:ph idx="14" type="title"/>
          </p:nvPr>
        </p:nvSpPr>
        <p:spPr>
          <a:xfrm>
            <a:off x="1351300" y="2964563"/>
            <a:ext cx="2486100" cy="667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p:txBody>
      </p:sp>
      <p:sp>
        <p:nvSpPr>
          <p:cNvPr id="382" name="Google Shape;382;p48"/>
          <p:cNvSpPr txBox="1"/>
          <p:nvPr>
            <p:ph idx="15" type="title"/>
          </p:nvPr>
        </p:nvSpPr>
        <p:spPr>
          <a:xfrm>
            <a:off x="5306650" y="2964563"/>
            <a:ext cx="2486100" cy="667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5">
    <p:spTree>
      <p:nvGrpSpPr>
        <p:cNvPr id="383" name="Shape 383"/>
        <p:cNvGrpSpPr/>
        <p:nvPr/>
      </p:nvGrpSpPr>
      <p:grpSpPr>
        <a:xfrm>
          <a:off x="0" y="0"/>
          <a:ext cx="0" cy="0"/>
          <a:chOff x="0" y="0"/>
          <a:chExt cx="0" cy="0"/>
        </a:xfrm>
      </p:grpSpPr>
      <p:sp>
        <p:nvSpPr>
          <p:cNvPr id="384" name="Google Shape;384;p49"/>
          <p:cNvSpPr txBox="1"/>
          <p:nvPr>
            <p:ph idx="1" type="subTitle"/>
          </p:nvPr>
        </p:nvSpPr>
        <p:spPr>
          <a:xfrm>
            <a:off x="4750175" y="1632746"/>
            <a:ext cx="2014800" cy="499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5" name="Google Shape;385;p49"/>
          <p:cNvSpPr txBox="1"/>
          <p:nvPr>
            <p:ph idx="2" type="subTitle"/>
          </p:nvPr>
        </p:nvSpPr>
        <p:spPr>
          <a:xfrm>
            <a:off x="4750184" y="2035022"/>
            <a:ext cx="20148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86" name="Google Shape;386;p49"/>
          <p:cNvSpPr txBox="1"/>
          <p:nvPr>
            <p:ph idx="3" type="subTitle"/>
          </p:nvPr>
        </p:nvSpPr>
        <p:spPr>
          <a:xfrm>
            <a:off x="2306450" y="1632746"/>
            <a:ext cx="2014800" cy="49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7" name="Google Shape;387;p49"/>
          <p:cNvSpPr txBox="1"/>
          <p:nvPr>
            <p:ph idx="4" type="subTitle"/>
          </p:nvPr>
        </p:nvSpPr>
        <p:spPr>
          <a:xfrm>
            <a:off x="2306462" y="2035022"/>
            <a:ext cx="2014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88" name="Google Shape;388;p49"/>
          <p:cNvSpPr txBox="1"/>
          <p:nvPr>
            <p:ph idx="5" type="subTitle"/>
          </p:nvPr>
        </p:nvSpPr>
        <p:spPr>
          <a:xfrm>
            <a:off x="4750175" y="3062273"/>
            <a:ext cx="2014800" cy="499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9" name="Google Shape;389;p49"/>
          <p:cNvSpPr txBox="1"/>
          <p:nvPr>
            <p:ph idx="6" type="subTitle"/>
          </p:nvPr>
        </p:nvSpPr>
        <p:spPr>
          <a:xfrm>
            <a:off x="4750184" y="3471047"/>
            <a:ext cx="20148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90" name="Google Shape;390;p49"/>
          <p:cNvSpPr txBox="1"/>
          <p:nvPr>
            <p:ph idx="7" type="subTitle"/>
          </p:nvPr>
        </p:nvSpPr>
        <p:spPr>
          <a:xfrm>
            <a:off x="2306450" y="3062273"/>
            <a:ext cx="2014800" cy="49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91" name="Google Shape;391;p49"/>
          <p:cNvSpPr txBox="1"/>
          <p:nvPr>
            <p:ph idx="8" type="subTitle"/>
          </p:nvPr>
        </p:nvSpPr>
        <p:spPr>
          <a:xfrm>
            <a:off x="2306462" y="3471047"/>
            <a:ext cx="2014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392" name="Google Shape;392;p49"/>
          <p:cNvSpPr txBox="1"/>
          <p:nvPr>
            <p:ph type="title"/>
          </p:nvPr>
        </p:nvSpPr>
        <p:spPr>
          <a:xfrm>
            <a:off x="713225" y="445025"/>
            <a:ext cx="2785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93" name="Google Shape;393;p49"/>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94" name="Google Shape;394;p49"/>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6">
    <p:spTree>
      <p:nvGrpSpPr>
        <p:cNvPr id="395" name="Shape 395"/>
        <p:cNvGrpSpPr/>
        <p:nvPr/>
      </p:nvGrpSpPr>
      <p:grpSpPr>
        <a:xfrm>
          <a:off x="0" y="0"/>
          <a:ext cx="0" cy="0"/>
          <a:chOff x="0" y="0"/>
          <a:chExt cx="0" cy="0"/>
        </a:xfrm>
      </p:grpSpPr>
      <p:cxnSp>
        <p:nvCxnSpPr>
          <p:cNvPr id="396" name="Google Shape;396;p50"/>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97" name="Google Shape;397;p50"/>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398" name="Google Shape;398;p50"/>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399" name="Google Shape;399;p50"/>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400" name="Google Shape;400;p50"/>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401" name="Google Shape;401;p50"/>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
        <p:nvSpPr>
          <p:cNvPr id="402" name="Google Shape;402;p50"/>
          <p:cNvSpPr txBox="1"/>
          <p:nvPr>
            <p:ph idx="1" type="subTitle"/>
          </p:nvPr>
        </p:nvSpPr>
        <p:spPr>
          <a:xfrm>
            <a:off x="728750" y="1112872"/>
            <a:ext cx="2014800" cy="499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03" name="Google Shape;403;p50"/>
          <p:cNvSpPr txBox="1"/>
          <p:nvPr>
            <p:ph idx="2" type="subTitle"/>
          </p:nvPr>
        </p:nvSpPr>
        <p:spPr>
          <a:xfrm>
            <a:off x="728762" y="1515149"/>
            <a:ext cx="20148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404" name="Google Shape;404;p50"/>
          <p:cNvSpPr txBox="1"/>
          <p:nvPr>
            <p:ph idx="3" type="subTitle"/>
          </p:nvPr>
        </p:nvSpPr>
        <p:spPr>
          <a:xfrm>
            <a:off x="728750" y="2036386"/>
            <a:ext cx="2014800" cy="499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05" name="Google Shape;405;p50"/>
          <p:cNvSpPr txBox="1"/>
          <p:nvPr>
            <p:ph idx="4" type="subTitle"/>
          </p:nvPr>
        </p:nvSpPr>
        <p:spPr>
          <a:xfrm>
            <a:off x="728762" y="2445160"/>
            <a:ext cx="20148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406" name="Google Shape;406;p50"/>
          <p:cNvSpPr txBox="1"/>
          <p:nvPr>
            <p:ph type="title"/>
          </p:nvPr>
        </p:nvSpPr>
        <p:spPr>
          <a:xfrm>
            <a:off x="1531650" y="445025"/>
            <a:ext cx="6080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07" name="Google Shape;407;p50"/>
          <p:cNvSpPr txBox="1"/>
          <p:nvPr>
            <p:ph idx="5" type="subTitle"/>
          </p:nvPr>
        </p:nvSpPr>
        <p:spPr>
          <a:xfrm>
            <a:off x="728750" y="2997225"/>
            <a:ext cx="2014800" cy="499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08" name="Google Shape;408;p50"/>
          <p:cNvSpPr txBox="1"/>
          <p:nvPr>
            <p:ph idx="6" type="subTitle"/>
          </p:nvPr>
        </p:nvSpPr>
        <p:spPr>
          <a:xfrm>
            <a:off x="728762" y="3405999"/>
            <a:ext cx="20148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
    <p:spTree>
      <p:nvGrpSpPr>
        <p:cNvPr id="409" name="Shape 409"/>
        <p:cNvGrpSpPr/>
        <p:nvPr/>
      </p:nvGrpSpPr>
      <p:grpSpPr>
        <a:xfrm>
          <a:off x="0" y="0"/>
          <a:ext cx="0" cy="0"/>
          <a:chOff x="0" y="0"/>
          <a:chExt cx="0" cy="0"/>
        </a:xfrm>
      </p:grpSpPr>
      <p:sp>
        <p:nvSpPr>
          <p:cNvPr id="410" name="Google Shape;410;p51"/>
          <p:cNvSpPr txBox="1"/>
          <p:nvPr>
            <p:ph type="title"/>
          </p:nvPr>
        </p:nvSpPr>
        <p:spPr>
          <a:xfrm>
            <a:off x="2592925" y="714600"/>
            <a:ext cx="3958200" cy="615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p:txBody>
      </p:sp>
      <p:sp>
        <p:nvSpPr>
          <p:cNvPr id="411" name="Google Shape;411;p51"/>
          <p:cNvSpPr txBox="1"/>
          <p:nvPr>
            <p:ph idx="1" type="subTitle"/>
          </p:nvPr>
        </p:nvSpPr>
        <p:spPr>
          <a:xfrm>
            <a:off x="2364984" y="1346400"/>
            <a:ext cx="4414200" cy="377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5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412" name="Google Shape;412;p51"/>
          <p:cNvSpPr txBox="1"/>
          <p:nvPr>
            <p:ph idx="2" type="title"/>
          </p:nvPr>
        </p:nvSpPr>
        <p:spPr>
          <a:xfrm>
            <a:off x="2592925" y="2063025"/>
            <a:ext cx="3958200" cy="615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5000"/>
              <a:buNone/>
              <a:defRPr sz="43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p:txBody>
      </p:sp>
      <p:sp>
        <p:nvSpPr>
          <p:cNvPr id="413" name="Google Shape;413;p51"/>
          <p:cNvSpPr txBox="1"/>
          <p:nvPr>
            <p:ph idx="3" type="subTitle"/>
          </p:nvPr>
        </p:nvSpPr>
        <p:spPr>
          <a:xfrm>
            <a:off x="2364984" y="2694825"/>
            <a:ext cx="4414200" cy="37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5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414" name="Google Shape;414;p51"/>
          <p:cNvSpPr txBox="1"/>
          <p:nvPr>
            <p:ph idx="4" type="title"/>
          </p:nvPr>
        </p:nvSpPr>
        <p:spPr>
          <a:xfrm>
            <a:off x="2592925" y="3411450"/>
            <a:ext cx="3958200" cy="615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5000"/>
              <a:buNone/>
              <a:defRPr sz="43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p:txBody>
      </p:sp>
      <p:sp>
        <p:nvSpPr>
          <p:cNvPr id="415" name="Google Shape;415;p51"/>
          <p:cNvSpPr txBox="1"/>
          <p:nvPr>
            <p:ph idx="5" type="subTitle"/>
          </p:nvPr>
        </p:nvSpPr>
        <p:spPr>
          <a:xfrm>
            <a:off x="2364950" y="4043250"/>
            <a:ext cx="4414200" cy="377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5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cxnSp>
        <p:nvCxnSpPr>
          <p:cNvPr id="416" name="Google Shape;416;p51"/>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17" name="Google Shape;417;p51"/>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28">
    <p:spTree>
      <p:nvGrpSpPr>
        <p:cNvPr id="418" name="Shape 418"/>
        <p:cNvGrpSpPr/>
        <p:nvPr/>
      </p:nvGrpSpPr>
      <p:grpSpPr>
        <a:xfrm>
          <a:off x="0" y="0"/>
          <a:ext cx="0" cy="0"/>
          <a:chOff x="0" y="0"/>
          <a:chExt cx="0" cy="0"/>
        </a:xfrm>
      </p:grpSpPr>
      <p:sp>
        <p:nvSpPr>
          <p:cNvPr id="419" name="Google Shape;419;p52"/>
          <p:cNvSpPr txBox="1"/>
          <p:nvPr>
            <p:ph idx="1" type="subTitle"/>
          </p:nvPr>
        </p:nvSpPr>
        <p:spPr>
          <a:xfrm>
            <a:off x="5700609" y="2084269"/>
            <a:ext cx="2764500" cy="49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0" name="Google Shape;420;p52"/>
          <p:cNvSpPr txBox="1"/>
          <p:nvPr>
            <p:ph idx="2" type="subTitle"/>
          </p:nvPr>
        </p:nvSpPr>
        <p:spPr>
          <a:xfrm>
            <a:off x="5700621" y="2486544"/>
            <a:ext cx="2764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421" name="Google Shape;421;p52"/>
          <p:cNvSpPr txBox="1"/>
          <p:nvPr>
            <p:ph idx="3" type="subTitle"/>
          </p:nvPr>
        </p:nvSpPr>
        <p:spPr>
          <a:xfrm>
            <a:off x="1973988" y="902134"/>
            <a:ext cx="2764500" cy="49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2" name="Google Shape;422;p52"/>
          <p:cNvSpPr txBox="1"/>
          <p:nvPr>
            <p:ph idx="4" type="subTitle"/>
          </p:nvPr>
        </p:nvSpPr>
        <p:spPr>
          <a:xfrm>
            <a:off x="1973988" y="1304410"/>
            <a:ext cx="2764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423" name="Google Shape;423;p52"/>
          <p:cNvSpPr txBox="1"/>
          <p:nvPr>
            <p:ph idx="5" type="subTitle"/>
          </p:nvPr>
        </p:nvSpPr>
        <p:spPr>
          <a:xfrm>
            <a:off x="1973988" y="3290875"/>
            <a:ext cx="2764500" cy="49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4" name="Google Shape;424;p52"/>
          <p:cNvSpPr txBox="1"/>
          <p:nvPr>
            <p:ph idx="6" type="subTitle"/>
          </p:nvPr>
        </p:nvSpPr>
        <p:spPr>
          <a:xfrm>
            <a:off x="1973988" y="3699649"/>
            <a:ext cx="2764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cxnSp>
        <p:nvCxnSpPr>
          <p:cNvPr id="425" name="Google Shape;425;p52"/>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26" name="Google Shape;426;p52"/>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27" name="Google Shape;427;p5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428" name="Google Shape;428;p5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429" name="Google Shape;429;p52"/>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
        <p:nvSpPr>
          <p:cNvPr id="430" name="Google Shape;430;p52"/>
          <p:cNvSpPr txBox="1"/>
          <p:nvPr>
            <p:ph type="title"/>
          </p:nvPr>
        </p:nvSpPr>
        <p:spPr>
          <a:xfrm>
            <a:off x="733000" y="1114450"/>
            <a:ext cx="1118100" cy="61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p:txBody>
      </p:sp>
      <p:sp>
        <p:nvSpPr>
          <p:cNvPr id="431" name="Google Shape;431;p52"/>
          <p:cNvSpPr txBox="1"/>
          <p:nvPr>
            <p:ph idx="7" type="title"/>
          </p:nvPr>
        </p:nvSpPr>
        <p:spPr>
          <a:xfrm>
            <a:off x="733000" y="3503175"/>
            <a:ext cx="1118100" cy="61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p:txBody>
      </p:sp>
      <p:sp>
        <p:nvSpPr>
          <p:cNvPr id="432" name="Google Shape;432;p52"/>
          <p:cNvSpPr txBox="1"/>
          <p:nvPr>
            <p:ph idx="8" type="title"/>
          </p:nvPr>
        </p:nvSpPr>
        <p:spPr>
          <a:xfrm>
            <a:off x="4441002" y="2276488"/>
            <a:ext cx="1118100" cy="61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7_1">
    <p:spTree>
      <p:nvGrpSpPr>
        <p:cNvPr id="433" name="Shape 433"/>
        <p:cNvGrpSpPr/>
        <p:nvPr/>
      </p:nvGrpSpPr>
      <p:grpSpPr>
        <a:xfrm>
          <a:off x="0" y="0"/>
          <a:ext cx="0" cy="0"/>
          <a:chOff x="0" y="0"/>
          <a:chExt cx="0" cy="0"/>
        </a:xfrm>
      </p:grpSpPr>
      <p:sp>
        <p:nvSpPr>
          <p:cNvPr id="434" name="Google Shape;434;p53"/>
          <p:cNvSpPr txBox="1"/>
          <p:nvPr>
            <p:ph type="title"/>
          </p:nvPr>
        </p:nvSpPr>
        <p:spPr>
          <a:xfrm>
            <a:off x="803750" y="2040496"/>
            <a:ext cx="4087500" cy="67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35" name="Google Shape;435;p53"/>
          <p:cNvSpPr txBox="1"/>
          <p:nvPr>
            <p:ph idx="1" type="subTitle"/>
          </p:nvPr>
        </p:nvSpPr>
        <p:spPr>
          <a:xfrm>
            <a:off x="803750" y="2693525"/>
            <a:ext cx="3159300" cy="55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Font typeface="Josefin Sans"/>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cxnSp>
        <p:nvCxnSpPr>
          <p:cNvPr id="436" name="Google Shape;436;p53"/>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37" name="Google Shape;437;p53"/>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7_2">
    <p:spTree>
      <p:nvGrpSpPr>
        <p:cNvPr id="438" name="Shape 438"/>
        <p:cNvGrpSpPr/>
        <p:nvPr/>
      </p:nvGrpSpPr>
      <p:grpSpPr>
        <a:xfrm>
          <a:off x="0" y="0"/>
          <a:ext cx="0" cy="0"/>
          <a:chOff x="0" y="0"/>
          <a:chExt cx="0" cy="0"/>
        </a:xfrm>
      </p:grpSpPr>
      <p:sp>
        <p:nvSpPr>
          <p:cNvPr id="439" name="Google Shape;439;p54"/>
          <p:cNvSpPr txBox="1"/>
          <p:nvPr>
            <p:ph type="title"/>
          </p:nvPr>
        </p:nvSpPr>
        <p:spPr>
          <a:xfrm>
            <a:off x="4490150" y="2047725"/>
            <a:ext cx="3364200" cy="628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Open Sans SemiBold"/>
                <a:ea typeface="Open Sans SemiBold"/>
                <a:cs typeface="Open Sans SemiBold"/>
                <a:sym typeface="Open Sans SemiBold"/>
              </a:defRPr>
            </a:lvl2pPr>
            <a:lvl3pPr lvl="2" algn="l">
              <a:lnSpc>
                <a:spcPct val="100000"/>
              </a:lnSpc>
              <a:spcBef>
                <a:spcPts val="0"/>
              </a:spcBef>
              <a:spcAft>
                <a:spcPts val="0"/>
              </a:spcAft>
              <a:buSzPts val="3000"/>
              <a:buNone/>
              <a:defRPr>
                <a:latin typeface="Open Sans SemiBold"/>
                <a:ea typeface="Open Sans SemiBold"/>
                <a:cs typeface="Open Sans SemiBold"/>
                <a:sym typeface="Open Sans SemiBold"/>
              </a:defRPr>
            </a:lvl3pPr>
            <a:lvl4pPr lvl="3" algn="l">
              <a:lnSpc>
                <a:spcPct val="100000"/>
              </a:lnSpc>
              <a:spcBef>
                <a:spcPts val="0"/>
              </a:spcBef>
              <a:spcAft>
                <a:spcPts val="0"/>
              </a:spcAft>
              <a:buSzPts val="3000"/>
              <a:buNone/>
              <a:defRPr>
                <a:latin typeface="Open Sans SemiBold"/>
                <a:ea typeface="Open Sans SemiBold"/>
                <a:cs typeface="Open Sans SemiBold"/>
                <a:sym typeface="Open Sans SemiBold"/>
              </a:defRPr>
            </a:lvl4pPr>
            <a:lvl5pPr lvl="4" algn="l">
              <a:lnSpc>
                <a:spcPct val="100000"/>
              </a:lnSpc>
              <a:spcBef>
                <a:spcPts val="0"/>
              </a:spcBef>
              <a:spcAft>
                <a:spcPts val="0"/>
              </a:spcAft>
              <a:buSzPts val="3000"/>
              <a:buNone/>
              <a:defRPr>
                <a:latin typeface="Open Sans SemiBold"/>
                <a:ea typeface="Open Sans SemiBold"/>
                <a:cs typeface="Open Sans SemiBold"/>
                <a:sym typeface="Open Sans SemiBold"/>
              </a:defRPr>
            </a:lvl5pPr>
            <a:lvl6pPr lvl="5" algn="l">
              <a:lnSpc>
                <a:spcPct val="100000"/>
              </a:lnSpc>
              <a:spcBef>
                <a:spcPts val="0"/>
              </a:spcBef>
              <a:spcAft>
                <a:spcPts val="0"/>
              </a:spcAft>
              <a:buSzPts val="3000"/>
              <a:buNone/>
              <a:defRPr>
                <a:latin typeface="Open Sans SemiBold"/>
                <a:ea typeface="Open Sans SemiBold"/>
                <a:cs typeface="Open Sans SemiBold"/>
                <a:sym typeface="Open Sans SemiBold"/>
              </a:defRPr>
            </a:lvl6pPr>
            <a:lvl7pPr lvl="6" algn="l">
              <a:lnSpc>
                <a:spcPct val="100000"/>
              </a:lnSpc>
              <a:spcBef>
                <a:spcPts val="0"/>
              </a:spcBef>
              <a:spcAft>
                <a:spcPts val="0"/>
              </a:spcAft>
              <a:buSzPts val="3000"/>
              <a:buNone/>
              <a:defRPr>
                <a:latin typeface="Open Sans SemiBold"/>
                <a:ea typeface="Open Sans SemiBold"/>
                <a:cs typeface="Open Sans SemiBold"/>
                <a:sym typeface="Open Sans SemiBold"/>
              </a:defRPr>
            </a:lvl7pPr>
            <a:lvl8pPr lvl="7" algn="l">
              <a:lnSpc>
                <a:spcPct val="100000"/>
              </a:lnSpc>
              <a:spcBef>
                <a:spcPts val="0"/>
              </a:spcBef>
              <a:spcAft>
                <a:spcPts val="0"/>
              </a:spcAft>
              <a:buSzPts val="3000"/>
              <a:buNone/>
              <a:defRPr>
                <a:latin typeface="Open Sans SemiBold"/>
                <a:ea typeface="Open Sans SemiBold"/>
                <a:cs typeface="Open Sans SemiBold"/>
                <a:sym typeface="Open Sans SemiBold"/>
              </a:defRPr>
            </a:lvl8pPr>
            <a:lvl9pPr lvl="8" algn="l">
              <a:lnSpc>
                <a:spcPct val="100000"/>
              </a:lnSpc>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440" name="Google Shape;440;p54"/>
          <p:cNvSpPr txBox="1"/>
          <p:nvPr>
            <p:ph idx="1" type="subTitle"/>
          </p:nvPr>
        </p:nvSpPr>
        <p:spPr>
          <a:xfrm>
            <a:off x="4855550" y="2694825"/>
            <a:ext cx="2998800" cy="558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Font typeface="Josefin Sans"/>
              <a:buNone/>
              <a:defRPr sz="1400">
                <a:solidFill>
                  <a:schemeClr val="dk1"/>
                </a:solidFill>
              </a:defRPr>
            </a:lvl1pPr>
            <a:lvl2pPr lvl="1" algn="l">
              <a:lnSpc>
                <a:spcPct val="115000"/>
              </a:lnSpc>
              <a:spcBef>
                <a:spcPts val="0"/>
              </a:spcBef>
              <a:spcAft>
                <a:spcPts val="0"/>
              </a:spcAft>
              <a:buSzPts val="1500"/>
              <a:buNone/>
              <a:defRPr sz="1500"/>
            </a:lvl2pPr>
            <a:lvl3pPr lvl="2" algn="l">
              <a:lnSpc>
                <a:spcPct val="115000"/>
              </a:lnSpc>
              <a:spcBef>
                <a:spcPts val="0"/>
              </a:spcBef>
              <a:spcAft>
                <a:spcPts val="0"/>
              </a:spcAft>
              <a:buSzPts val="1500"/>
              <a:buNone/>
              <a:defRPr sz="1500"/>
            </a:lvl3pPr>
            <a:lvl4pPr lvl="3" algn="l">
              <a:lnSpc>
                <a:spcPct val="115000"/>
              </a:lnSpc>
              <a:spcBef>
                <a:spcPts val="0"/>
              </a:spcBef>
              <a:spcAft>
                <a:spcPts val="0"/>
              </a:spcAft>
              <a:buSzPts val="1500"/>
              <a:buNone/>
              <a:defRPr sz="1500"/>
            </a:lvl4pPr>
            <a:lvl5pPr lvl="4" algn="l">
              <a:lnSpc>
                <a:spcPct val="115000"/>
              </a:lnSpc>
              <a:spcBef>
                <a:spcPts val="0"/>
              </a:spcBef>
              <a:spcAft>
                <a:spcPts val="0"/>
              </a:spcAft>
              <a:buSzPts val="1500"/>
              <a:buNone/>
              <a:defRPr sz="1500"/>
            </a:lvl5pPr>
            <a:lvl6pPr lvl="5" algn="l">
              <a:lnSpc>
                <a:spcPct val="115000"/>
              </a:lnSpc>
              <a:spcBef>
                <a:spcPts val="0"/>
              </a:spcBef>
              <a:spcAft>
                <a:spcPts val="0"/>
              </a:spcAft>
              <a:buSzPts val="1500"/>
              <a:buNone/>
              <a:defRPr sz="1500"/>
            </a:lvl6pPr>
            <a:lvl7pPr lvl="6" algn="l">
              <a:lnSpc>
                <a:spcPct val="115000"/>
              </a:lnSpc>
              <a:spcBef>
                <a:spcPts val="0"/>
              </a:spcBef>
              <a:spcAft>
                <a:spcPts val="0"/>
              </a:spcAft>
              <a:buSzPts val="1500"/>
              <a:buNone/>
              <a:defRPr sz="1500"/>
            </a:lvl7pPr>
            <a:lvl8pPr lvl="7" algn="l">
              <a:lnSpc>
                <a:spcPct val="115000"/>
              </a:lnSpc>
              <a:spcBef>
                <a:spcPts val="0"/>
              </a:spcBef>
              <a:spcAft>
                <a:spcPts val="0"/>
              </a:spcAft>
              <a:buSzPts val="1500"/>
              <a:buNone/>
              <a:defRPr sz="1500"/>
            </a:lvl8pPr>
            <a:lvl9pPr lvl="8" algn="l">
              <a:lnSpc>
                <a:spcPct val="115000"/>
              </a:lnSpc>
              <a:spcBef>
                <a:spcPts val="0"/>
              </a:spcBef>
              <a:spcAft>
                <a:spcPts val="0"/>
              </a:spcAft>
              <a:buSzPts val="1500"/>
              <a:buNone/>
              <a:defRPr sz="1500"/>
            </a:lvl9pPr>
          </a:lstStyle>
          <a:p/>
        </p:txBody>
      </p:sp>
      <p:cxnSp>
        <p:nvCxnSpPr>
          <p:cNvPr id="441" name="Google Shape;441;p54"/>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42" name="Google Shape;442;p54"/>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
    <p:spTree>
      <p:nvGrpSpPr>
        <p:cNvPr id="443" name="Shape 443"/>
        <p:cNvGrpSpPr/>
        <p:nvPr/>
      </p:nvGrpSpPr>
      <p:grpSpPr>
        <a:xfrm>
          <a:off x="0" y="0"/>
          <a:ext cx="0" cy="0"/>
          <a:chOff x="0" y="0"/>
          <a:chExt cx="0" cy="0"/>
        </a:xfrm>
      </p:grpSpPr>
      <p:sp>
        <p:nvSpPr>
          <p:cNvPr id="444" name="Google Shape;444;p55"/>
          <p:cNvSpPr txBox="1"/>
          <p:nvPr>
            <p:ph idx="1" type="subTitle"/>
          </p:nvPr>
        </p:nvSpPr>
        <p:spPr>
          <a:xfrm>
            <a:off x="4166800" y="1453525"/>
            <a:ext cx="3957600" cy="2889000"/>
          </a:xfrm>
          <a:prstGeom prst="rect">
            <a:avLst/>
          </a:prstGeom>
          <a:noFill/>
          <a:ln>
            <a:noFill/>
          </a:ln>
        </p:spPr>
        <p:txBody>
          <a:bodyPr anchorCtr="0" anchor="ctr" bIns="91425" lIns="91425" spcFirstLastPara="1" rIns="91425" wrap="square" tIns="91425">
            <a:noAutofit/>
          </a:bodyPr>
          <a:lstStyle>
            <a:lvl1pPr lvl="0" marR="38100" algn="ctr">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p:txBody>
      </p:sp>
      <p:sp>
        <p:nvSpPr>
          <p:cNvPr id="445" name="Google Shape;445;p55"/>
          <p:cNvSpPr txBox="1"/>
          <p:nvPr>
            <p:ph type="title"/>
          </p:nvPr>
        </p:nvSpPr>
        <p:spPr>
          <a:xfrm>
            <a:off x="713225" y="445025"/>
            <a:ext cx="4502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46" name="Google Shape;446;p55"/>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47" name="Google Shape;447;p55"/>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48" name="Google Shape;448;p55"/>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9">
    <p:spTree>
      <p:nvGrpSpPr>
        <p:cNvPr id="449" name="Shape 449"/>
        <p:cNvGrpSpPr/>
        <p:nvPr/>
      </p:nvGrpSpPr>
      <p:grpSpPr>
        <a:xfrm>
          <a:off x="0" y="0"/>
          <a:ext cx="0" cy="0"/>
          <a:chOff x="0" y="0"/>
          <a:chExt cx="0" cy="0"/>
        </a:xfrm>
      </p:grpSpPr>
      <p:cxnSp>
        <p:nvCxnSpPr>
          <p:cNvPr id="450" name="Google Shape;450;p56"/>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51" name="Google Shape;451;p56"/>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52" name="Google Shape;452;p56"/>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453" name="Google Shape;453;p5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454" name="Google Shape;454;p5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455" name="Google Shape;455;p5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
        <p:nvSpPr>
          <p:cNvPr id="456" name="Google Shape;456;p56"/>
          <p:cNvSpPr txBox="1"/>
          <p:nvPr>
            <p:ph type="title"/>
          </p:nvPr>
        </p:nvSpPr>
        <p:spPr>
          <a:xfrm>
            <a:off x="1531650" y="445025"/>
            <a:ext cx="6080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57" name="Google Shape;457;p56"/>
          <p:cNvSpPr txBox="1"/>
          <p:nvPr>
            <p:ph idx="1" type="subTitle"/>
          </p:nvPr>
        </p:nvSpPr>
        <p:spPr>
          <a:xfrm>
            <a:off x="4525188" y="1537663"/>
            <a:ext cx="3957600" cy="2889000"/>
          </a:xfrm>
          <a:prstGeom prst="rect">
            <a:avLst/>
          </a:prstGeom>
          <a:noFill/>
          <a:ln>
            <a:noFill/>
          </a:ln>
        </p:spPr>
        <p:txBody>
          <a:bodyPr anchorCtr="0" anchor="ctr" bIns="91425" lIns="91425" spcFirstLastPara="1" rIns="91425" wrap="square" tIns="91425">
            <a:noAutofit/>
          </a:bodyPr>
          <a:lstStyle>
            <a:lvl1pPr lvl="0" marR="38100" algn="ctr">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p:txBody>
      </p:sp>
      <p:sp>
        <p:nvSpPr>
          <p:cNvPr id="458" name="Google Shape;458;p56"/>
          <p:cNvSpPr txBox="1"/>
          <p:nvPr>
            <p:ph idx="2" type="subTitle"/>
          </p:nvPr>
        </p:nvSpPr>
        <p:spPr>
          <a:xfrm>
            <a:off x="661213" y="1537663"/>
            <a:ext cx="3957600" cy="2889000"/>
          </a:xfrm>
          <a:prstGeom prst="rect">
            <a:avLst/>
          </a:prstGeom>
          <a:noFill/>
          <a:ln>
            <a:noFill/>
          </a:ln>
        </p:spPr>
        <p:txBody>
          <a:bodyPr anchorCtr="0" anchor="ctr" bIns="91425" lIns="91425" spcFirstLastPara="1" rIns="91425" wrap="square" tIns="91425">
            <a:noAutofit/>
          </a:bodyPr>
          <a:lstStyle>
            <a:lvl1pPr lvl="0" marR="38100" algn="ctr">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9">
    <p:spTree>
      <p:nvGrpSpPr>
        <p:cNvPr id="459" name="Shape 459"/>
        <p:cNvGrpSpPr/>
        <p:nvPr/>
      </p:nvGrpSpPr>
      <p:grpSpPr>
        <a:xfrm>
          <a:off x="0" y="0"/>
          <a:ext cx="0" cy="0"/>
          <a:chOff x="0" y="0"/>
          <a:chExt cx="0" cy="0"/>
        </a:xfrm>
      </p:grpSpPr>
      <p:sp>
        <p:nvSpPr>
          <p:cNvPr id="460" name="Google Shape;460;p57"/>
          <p:cNvSpPr txBox="1"/>
          <p:nvPr>
            <p:ph idx="1" type="subTitle"/>
          </p:nvPr>
        </p:nvSpPr>
        <p:spPr>
          <a:xfrm>
            <a:off x="4816075" y="3616375"/>
            <a:ext cx="29421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61" name="Google Shape;461;p57"/>
          <p:cNvSpPr txBox="1"/>
          <p:nvPr>
            <p:ph idx="2" type="subTitle"/>
          </p:nvPr>
        </p:nvSpPr>
        <p:spPr>
          <a:xfrm>
            <a:off x="4816200" y="3956375"/>
            <a:ext cx="2941800" cy="65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b="0"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462" name="Google Shape;462;p57"/>
          <p:cNvSpPr txBox="1"/>
          <p:nvPr>
            <p:ph idx="3" type="subTitle"/>
          </p:nvPr>
        </p:nvSpPr>
        <p:spPr>
          <a:xfrm>
            <a:off x="1385829" y="3616375"/>
            <a:ext cx="29421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63" name="Google Shape;463;p57"/>
          <p:cNvSpPr txBox="1"/>
          <p:nvPr>
            <p:ph idx="4" type="subTitle"/>
          </p:nvPr>
        </p:nvSpPr>
        <p:spPr>
          <a:xfrm>
            <a:off x="1386025" y="3956375"/>
            <a:ext cx="2941800" cy="65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b="0"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464" name="Google Shape;464;p57"/>
          <p:cNvSpPr txBox="1"/>
          <p:nvPr>
            <p:ph type="title"/>
          </p:nvPr>
        </p:nvSpPr>
        <p:spPr>
          <a:xfrm>
            <a:off x="713225" y="445025"/>
            <a:ext cx="27291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65" name="Google Shape;465;p57"/>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66" name="Google Shape;466;p57"/>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31">
    <p:spTree>
      <p:nvGrpSpPr>
        <p:cNvPr id="467" name="Shape 467"/>
        <p:cNvGrpSpPr/>
        <p:nvPr/>
      </p:nvGrpSpPr>
      <p:grpSpPr>
        <a:xfrm>
          <a:off x="0" y="0"/>
          <a:ext cx="0" cy="0"/>
          <a:chOff x="0" y="0"/>
          <a:chExt cx="0" cy="0"/>
        </a:xfrm>
      </p:grpSpPr>
      <p:sp>
        <p:nvSpPr>
          <p:cNvPr id="468" name="Google Shape;468;p58"/>
          <p:cNvSpPr txBox="1"/>
          <p:nvPr>
            <p:ph type="title"/>
          </p:nvPr>
        </p:nvSpPr>
        <p:spPr>
          <a:xfrm>
            <a:off x="1244250" y="445025"/>
            <a:ext cx="6655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69" name="Google Shape;469;p58"/>
          <p:cNvSpPr txBox="1"/>
          <p:nvPr>
            <p:ph idx="1" type="subTitle"/>
          </p:nvPr>
        </p:nvSpPr>
        <p:spPr>
          <a:xfrm>
            <a:off x="3509000" y="33987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70" name="Google Shape;470;p58"/>
          <p:cNvSpPr txBox="1"/>
          <p:nvPr>
            <p:ph idx="2" type="subTitle"/>
          </p:nvPr>
        </p:nvSpPr>
        <p:spPr>
          <a:xfrm>
            <a:off x="3509025" y="3814950"/>
            <a:ext cx="2126100" cy="88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471" name="Google Shape;471;p58"/>
          <p:cNvSpPr txBox="1"/>
          <p:nvPr>
            <p:ph idx="3" type="subTitle"/>
          </p:nvPr>
        </p:nvSpPr>
        <p:spPr>
          <a:xfrm>
            <a:off x="953025" y="33987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72" name="Google Shape;472;p58"/>
          <p:cNvSpPr txBox="1"/>
          <p:nvPr>
            <p:ph idx="4" type="subTitle"/>
          </p:nvPr>
        </p:nvSpPr>
        <p:spPr>
          <a:xfrm>
            <a:off x="953125" y="3814951"/>
            <a:ext cx="2126100" cy="88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473" name="Google Shape;473;p58"/>
          <p:cNvSpPr txBox="1"/>
          <p:nvPr>
            <p:ph idx="5" type="subTitle"/>
          </p:nvPr>
        </p:nvSpPr>
        <p:spPr>
          <a:xfrm>
            <a:off x="6064875" y="3398751"/>
            <a:ext cx="2126100" cy="44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74" name="Google Shape;474;p58"/>
          <p:cNvSpPr txBox="1"/>
          <p:nvPr>
            <p:ph idx="6" type="subTitle"/>
          </p:nvPr>
        </p:nvSpPr>
        <p:spPr>
          <a:xfrm>
            <a:off x="6064875" y="3814950"/>
            <a:ext cx="2126100" cy="88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cxnSp>
        <p:nvCxnSpPr>
          <p:cNvPr id="475" name="Google Shape;475;p58"/>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76" name="Google Shape;476;p58"/>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77" name="Google Shape;477;p5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478" name="Google Shape;478;p5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479" name="Shape 479"/>
        <p:cNvGrpSpPr/>
        <p:nvPr/>
      </p:nvGrpSpPr>
      <p:grpSpPr>
        <a:xfrm>
          <a:off x="0" y="0"/>
          <a:ext cx="0" cy="0"/>
          <a:chOff x="0" y="0"/>
          <a:chExt cx="0" cy="0"/>
        </a:xfrm>
      </p:grpSpPr>
      <p:sp>
        <p:nvSpPr>
          <p:cNvPr id="480" name="Google Shape;480;p59"/>
          <p:cNvSpPr txBox="1"/>
          <p:nvPr>
            <p:ph type="title"/>
          </p:nvPr>
        </p:nvSpPr>
        <p:spPr>
          <a:xfrm>
            <a:off x="2832900" y="791200"/>
            <a:ext cx="3478200" cy="922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300"/>
              <a:buNone/>
              <a:defRPr sz="7000"/>
            </a:lvl1pPr>
            <a:lvl2pPr lvl="1" algn="ctr">
              <a:lnSpc>
                <a:spcPct val="100000"/>
              </a:lnSpc>
              <a:spcBef>
                <a:spcPts val="0"/>
              </a:spcBef>
              <a:spcAft>
                <a:spcPts val="0"/>
              </a:spcAft>
              <a:buSzPts val="3000"/>
              <a:buNone/>
              <a:defRPr>
                <a:latin typeface="Open Sans"/>
                <a:ea typeface="Open Sans"/>
                <a:cs typeface="Open Sans"/>
                <a:sym typeface="Open Sans"/>
              </a:defRPr>
            </a:lvl2pPr>
            <a:lvl3pPr lvl="2" algn="ctr">
              <a:lnSpc>
                <a:spcPct val="100000"/>
              </a:lnSpc>
              <a:spcBef>
                <a:spcPts val="0"/>
              </a:spcBef>
              <a:spcAft>
                <a:spcPts val="0"/>
              </a:spcAft>
              <a:buSzPts val="3000"/>
              <a:buNone/>
              <a:defRPr>
                <a:latin typeface="Open Sans"/>
                <a:ea typeface="Open Sans"/>
                <a:cs typeface="Open Sans"/>
                <a:sym typeface="Open Sans"/>
              </a:defRPr>
            </a:lvl3pPr>
            <a:lvl4pPr lvl="3" algn="ctr">
              <a:lnSpc>
                <a:spcPct val="100000"/>
              </a:lnSpc>
              <a:spcBef>
                <a:spcPts val="0"/>
              </a:spcBef>
              <a:spcAft>
                <a:spcPts val="0"/>
              </a:spcAft>
              <a:buSzPts val="3000"/>
              <a:buNone/>
              <a:defRPr>
                <a:latin typeface="Open Sans"/>
                <a:ea typeface="Open Sans"/>
                <a:cs typeface="Open Sans"/>
                <a:sym typeface="Open Sans"/>
              </a:defRPr>
            </a:lvl4pPr>
            <a:lvl5pPr lvl="4" algn="ctr">
              <a:lnSpc>
                <a:spcPct val="100000"/>
              </a:lnSpc>
              <a:spcBef>
                <a:spcPts val="0"/>
              </a:spcBef>
              <a:spcAft>
                <a:spcPts val="0"/>
              </a:spcAft>
              <a:buSzPts val="3000"/>
              <a:buNone/>
              <a:defRPr>
                <a:latin typeface="Open Sans"/>
                <a:ea typeface="Open Sans"/>
                <a:cs typeface="Open Sans"/>
                <a:sym typeface="Open Sans"/>
              </a:defRPr>
            </a:lvl5pPr>
            <a:lvl6pPr lvl="5" algn="ctr">
              <a:lnSpc>
                <a:spcPct val="100000"/>
              </a:lnSpc>
              <a:spcBef>
                <a:spcPts val="0"/>
              </a:spcBef>
              <a:spcAft>
                <a:spcPts val="0"/>
              </a:spcAft>
              <a:buSzPts val="3000"/>
              <a:buNone/>
              <a:defRPr>
                <a:latin typeface="Open Sans"/>
                <a:ea typeface="Open Sans"/>
                <a:cs typeface="Open Sans"/>
                <a:sym typeface="Open Sans"/>
              </a:defRPr>
            </a:lvl6pPr>
            <a:lvl7pPr lvl="6" algn="ctr">
              <a:lnSpc>
                <a:spcPct val="100000"/>
              </a:lnSpc>
              <a:spcBef>
                <a:spcPts val="0"/>
              </a:spcBef>
              <a:spcAft>
                <a:spcPts val="0"/>
              </a:spcAft>
              <a:buSzPts val="3000"/>
              <a:buNone/>
              <a:defRPr>
                <a:latin typeface="Open Sans"/>
                <a:ea typeface="Open Sans"/>
                <a:cs typeface="Open Sans"/>
                <a:sym typeface="Open Sans"/>
              </a:defRPr>
            </a:lvl7pPr>
            <a:lvl8pPr lvl="7" algn="ctr">
              <a:lnSpc>
                <a:spcPct val="100000"/>
              </a:lnSpc>
              <a:spcBef>
                <a:spcPts val="0"/>
              </a:spcBef>
              <a:spcAft>
                <a:spcPts val="0"/>
              </a:spcAft>
              <a:buSzPts val="3000"/>
              <a:buNone/>
              <a:defRPr>
                <a:latin typeface="Open Sans"/>
                <a:ea typeface="Open Sans"/>
                <a:cs typeface="Open Sans"/>
                <a:sym typeface="Open Sans"/>
              </a:defRPr>
            </a:lvl8pPr>
            <a:lvl9pPr lvl="8" algn="ctr">
              <a:lnSpc>
                <a:spcPct val="100000"/>
              </a:lnSpc>
              <a:spcBef>
                <a:spcPts val="0"/>
              </a:spcBef>
              <a:spcAft>
                <a:spcPts val="0"/>
              </a:spcAft>
              <a:buSzPts val="3000"/>
              <a:buNone/>
              <a:defRPr>
                <a:latin typeface="Open Sans"/>
                <a:ea typeface="Open Sans"/>
                <a:cs typeface="Open Sans"/>
                <a:sym typeface="Open Sans"/>
              </a:defRPr>
            </a:lvl9pPr>
          </a:lstStyle>
          <a:p/>
        </p:txBody>
      </p:sp>
      <p:sp>
        <p:nvSpPr>
          <p:cNvPr id="481" name="Google Shape;481;p59"/>
          <p:cNvSpPr txBox="1"/>
          <p:nvPr>
            <p:ph idx="1" type="subTitle"/>
          </p:nvPr>
        </p:nvSpPr>
        <p:spPr>
          <a:xfrm>
            <a:off x="2983350" y="1749425"/>
            <a:ext cx="3177300" cy="922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482" name="Google Shape;482;p59"/>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chemeClr val="dk2"/>
                </a:solidFill>
                <a:latin typeface="Montserrat"/>
                <a:ea typeface="Montserrat"/>
                <a:cs typeface="Montserrat"/>
                <a:sym typeface="Montserrat"/>
              </a:rPr>
              <a:t>CREDITS</a:t>
            </a:r>
            <a:r>
              <a:rPr b="0" i="0" lang="en" sz="1100" u="none" cap="none" strike="noStrike">
                <a:solidFill>
                  <a:schemeClr val="dk2"/>
                </a:solidFill>
                <a:latin typeface="Montserrat"/>
                <a:ea typeface="Montserrat"/>
                <a:cs typeface="Montserrat"/>
                <a:sym typeface="Montserrat"/>
              </a:rPr>
              <a:t>: This presentation template was created by </a:t>
            </a:r>
            <a:r>
              <a:rPr b="1" i="0" lang="en" sz="1100" u="none" cap="none" strike="noStrike">
                <a:solidFill>
                  <a:schemeClr val="hlink"/>
                </a:solidFill>
                <a:uFill>
                  <a:noFill/>
                </a:uFill>
                <a:latin typeface="Montserrat"/>
                <a:ea typeface="Montserrat"/>
                <a:cs typeface="Montserrat"/>
                <a:sym typeface="Montserrat"/>
                <a:hlinkClick r:id="rId2"/>
              </a:rPr>
              <a:t>Slidesgo</a:t>
            </a:r>
            <a:r>
              <a:rPr b="0" i="0" lang="en" sz="1100" u="none" cap="none" strike="noStrike">
                <a:solidFill>
                  <a:schemeClr val="dk2"/>
                </a:solidFill>
                <a:latin typeface="Montserrat"/>
                <a:ea typeface="Montserrat"/>
                <a:cs typeface="Montserrat"/>
                <a:sym typeface="Montserrat"/>
              </a:rPr>
              <a:t>, including icons by </a:t>
            </a:r>
            <a:r>
              <a:rPr b="1" i="0" lang="en" sz="1100" u="none" cap="none" strike="noStrike">
                <a:solidFill>
                  <a:schemeClr val="hlink"/>
                </a:solidFill>
                <a:uFill>
                  <a:noFill/>
                </a:uFill>
                <a:latin typeface="Montserrat"/>
                <a:ea typeface="Montserrat"/>
                <a:cs typeface="Montserrat"/>
                <a:sym typeface="Montserrat"/>
                <a:hlinkClick r:id="rId3"/>
              </a:rPr>
              <a:t>Flaticon</a:t>
            </a:r>
            <a:r>
              <a:rPr b="0" i="0" lang="en" sz="1100" u="none" cap="none" strike="noStrike">
                <a:solidFill>
                  <a:schemeClr val="dk2"/>
                </a:solidFill>
                <a:latin typeface="Montserrat"/>
                <a:ea typeface="Montserrat"/>
                <a:cs typeface="Montserrat"/>
                <a:sym typeface="Montserrat"/>
              </a:rPr>
              <a:t>, infographics &amp; images by </a:t>
            </a:r>
            <a:r>
              <a:rPr b="1" i="0" lang="en" sz="1100" u="none" cap="none" strike="noStrike">
                <a:solidFill>
                  <a:schemeClr val="hlink"/>
                </a:solidFill>
                <a:uFill>
                  <a:noFill/>
                </a:uFill>
                <a:latin typeface="Montserrat"/>
                <a:ea typeface="Montserrat"/>
                <a:cs typeface="Montserrat"/>
                <a:sym typeface="Montserrat"/>
                <a:hlinkClick r:id="rId4"/>
              </a:rPr>
              <a:t>Freepik</a:t>
            </a:r>
            <a:endParaRPr b="1" i="0" sz="1100" u="none" cap="none" strike="noStrike">
              <a:solidFill>
                <a:schemeClr val="dk2"/>
              </a:solidFill>
              <a:latin typeface="Montserrat"/>
              <a:ea typeface="Montserrat"/>
              <a:cs typeface="Montserrat"/>
              <a:sym typeface="Montserrat"/>
            </a:endParaRPr>
          </a:p>
        </p:txBody>
      </p:sp>
      <p:cxnSp>
        <p:nvCxnSpPr>
          <p:cNvPr id="483" name="Google Shape;483;p59"/>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84" name="Google Shape;484;p59"/>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485" name="Google Shape;485;p59"/>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86" name="Google Shape;486;p59"/>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87" name="Shape 487"/>
        <p:cNvGrpSpPr/>
        <p:nvPr/>
      </p:nvGrpSpPr>
      <p:grpSpPr>
        <a:xfrm>
          <a:off x="0" y="0"/>
          <a:ext cx="0" cy="0"/>
          <a:chOff x="0" y="0"/>
          <a:chExt cx="0" cy="0"/>
        </a:xfrm>
      </p:grpSpPr>
      <p:sp>
        <p:nvSpPr>
          <p:cNvPr id="488" name="Google Shape;488;p60"/>
          <p:cNvSpPr txBox="1"/>
          <p:nvPr>
            <p:ph idx="1" type="subTitle"/>
          </p:nvPr>
        </p:nvSpPr>
        <p:spPr>
          <a:xfrm>
            <a:off x="2247500" y="1433050"/>
            <a:ext cx="1838100" cy="357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489" name="Google Shape;489;p60"/>
          <p:cNvSpPr txBox="1"/>
          <p:nvPr>
            <p:ph idx="2" type="subTitle"/>
          </p:nvPr>
        </p:nvSpPr>
        <p:spPr>
          <a:xfrm>
            <a:off x="2247500" y="1790050"/>
            <a:ext cx="5160300" cy="2754000"/>
          </a:xfrm>
          <a:prstGeom prst="rect">
            <a:avLst/>
          </a:prstGeom>
          <a:noFill/>
          <a:ln>
            <a:noFill/>
          </a:ln>
        </p:spPr>
        <p:txBody>
          <a:bodyPr anchorCtr="0" anchor="t" bIns="91425" lIns="91425" spcFirstLastPara="1" rIns="91425" wrap="square" tIns="91425">
            <a:noAutofit/>
          </a:bodyPr>
          <a:lstStyle>
            <a:lvl1pPr lvl="0" marR="50800" algn="l">
              <a:lnSpc>
                <a:spcPct val="166000"/>
              </a:lnSpc>
              <a:spcBef>
                <a:spcPts val="0"/>
              </a:spcBef>
              <a:spcAft>
                <a:spcPts val="0"/>
              </a:spcAft>
              <a:buClr>
                <a:schemeClr val="accent1"/>
              </a:buClr>
              <a:buSzPts val="1400"/>
              <a:buChar char="●"/>
              <a:defRPr sz="1400">
                <a:solidFill>
                  <a:srgbClr val="374957"/>
                </a:solidFill>
              </a:defRPr>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p:txBody>
      </p:sp>
      <p:sp>
        <p:nvSpPr>
          <p:cNvPr id="490" name="Google Shape;490;p60"/>
          <p:cNvSpPr txBox="1"/>
          <p:nvPr>
            <p:ph type="title"/>
          </p:nvPr>
        </p:nvSpPr>
        <p:spPr>
          <a:xfrm>
            <a:off x="713225" y="445025"/>
            <a:ext cx="42972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491" name="Google Shape;491;p60"/>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92" name="Google Shape;492;p60"/>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93" name="Shape 49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94" name="Shape 494"/>
        <p:cNvGrpSpPr/>
        <p:nvPr/>
      </p:nvGrpSpPr>
      <p:grpSpPr>
        <a:xfrm>
          <a:off x="0" y="0"/>
          <a:ext cx="0" cy="0"/>
          <a:chOff x="0" y="0"/>
          <a:chExt cx="0" cy="0"/>
        </a:xfrm>
      </p:grpSpPr>
      <p:cxnSp>
        <p:nvCxnSpPr>
          <p:cNvPr id="495" name="Google Shape;495;p62"/>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96" name="Google Shape;496;p62"/>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497" name="Shape 497"/>
        <p:cNvGrpSpPr/>
        <p:nvPr/>
      </p:nvGrpSpPr>
      <p:grpSpPr>
        <a:xfrm>
          <a:off x="0" y="0"/>
          <a:ext cx="0" cy="0"/>
          <a:chOff x="0" y="0"/>
          <a:chExt cx="0" cy="0"/>
        </a:xfrm>
      </p:grpSpPr>
      <p:cxnSp>
        <p:nvCxnSpPr>
          <p:cNvPr id="498" name="Google Shape;498;p63"/>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499" name="Google Shape;499;p63"/>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500" name="Google Shape;500;p63"/>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501" name="Google Shape;501;p63"/>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502" name="Shape 502"/>
        <p:cNvGrpSpPr/>
        <p:nvPr/>
      </p:nvGrpSpPr>
      <p:grpSpPr>
        <a:xfrm>
          <a:off x="0" y="0"/>
          <a:ext cx="0" cy="0"/>
          <a:chOff x="0" y="0"/>
          <a:chExt cx="0" cy="0"/>
        </a:xfrm>
      </p:grpSpPr>
      <p:cxnSp>
        <p:nvCxnSpPr>
          <p:cNvPr id="503" name="Google Shape;503;p64"/>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504" name="Google Shape;504;p64"/>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505" name="Google Shape;505;p64"/>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0">
    <p:spTree>
      <p:nvGrpSpPr>
        <p:cNvPr id="506" name="Shape 506"/>
        <p:cNvGrpSpPr/>
        <p:nvPr/>
      </p:nvGrpSpPr>
      <p:grpSpPr>
        <a:xfrm>
          <a:off x="0" y="0"/>
          <a:ext cx="0" cy="0"/>
          <a:chOff x="0" y="0"/>
          <a:chExt cx="0" cy="0"/>
        </a:xfrm>
      </p:grpSpPr>
      <p:cxnSp>
        <p:nvCxnSpPr>
          <p:cNvPr id="507" name="Google Shape;507;p65"/>
          <p:cNvCxnSpPr/>
          <p:nvPr/>
        </p:nvCxnSpPr>
        <p:spPr>
          <a:xfrm>
            <a:off x="-72550" y="27410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508" name="Google Shape;508;p65"/>
          <p:cNvCxnSpPr/>
          <p:nvPr/>
        </p:nvCxnSpPr>
        <p:spPr>
          <a:xfrm>
            <a:off x="-72550" y="4877450"/>
            <a:ext cx="9287400" cy="0"/>
          </a:xfrm>
          <a:prstGeom prst="straightConnector1">
            <a:avLst/>
          </a:prstGeom>
          <a:noFill/>
          <a:ln cap="flat" cmpd="sng" w="28575">
            <a:solidFill>
              <a:schemeClr val="accent1"/>
            </a:solidFill>
            <a:prstDash val="solid"/>
            <a:round/>
            <a:headEnd len="sm" w="sm" type="none"/>
            <a:tailEnd len="sm" w="sm" type="none"/>
          </a:ln>
        </p:spPr>
      </p:cxnSp>
      <p:cxnSp>
        <p:nvCxnSpPr>
          <p:cNvPr id="509" name="Google Shape;509;p65"/>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510" name="Google Shape;510;p6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511" name="Google Shape;511;p65"/>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cxnSp>
        <p:nvCxnSpPr>
          <p:cNvPr id="512" name="Google Shape;512;p65"/>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theme" Target="../theme/theme3.xml"/><Relationship Id="rId52" Type="http://schemas.openxmlformats.org/officeDocument/2006/relationships/slideLayout" Target="../slideLayouts/slideLayout6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000"/>
              <a:buFont typeface="Vidaloka"/>
              <a:buNone/>
              <a:defRPr b="0" i="0" sz="3000" u="none" cap="none" strike="noStrike">
                <a:solidFill>
                  <a:schemeClr val="dk1"/>
                </a:solidFill>
                <a:latin typeface="Vidaloka"/>
                <a:ea typeface="Vidaloka"/>
                <a:cs typeface="Vidaloka"/>
                <a:sym typeface="Vidaloka"/>
              </a:defRPr>
            </a:lvl1pPr>
            <a:lvl2pPr lvl="1" marR="0" rtl="0" algn="l">
              <a:lnSpc>
                <a:spcPct val="100000"/>
              </a:lnSpc>
              <a:spcBef>
                <a:spcPts val="0"/>
              </a:spcBef>
              <a:spcAft>
                <a:spcPts val="0"/>
              </a:spcAft>
              <a:buClr>
                <a:schemeClr val="dk1"/>
              </a:buClr>
              <a:buSzPts val="3000"/>
              <a:buFont typeface="Arial"/>
              <a:buNone/>
              <a:defRPr b="0" i="1" sz="30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000"/>
              <a:buFont typeface="Arial"/>
              <a:buNone/>
              <a:defRPr b="0" i="1" sz="30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000"/>
              <a:buFont typeface="Arial"/>
              <a:buNone/>
              <a:defRPr b="0" i="1" sz="30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000"/>
              <a:buFont typeface="Arial"/>
              <a:buNone/>
              <a:defRPr b="0" i="1" sz="30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000"/>
              <a:buFont typeface="Arial"/>
              <a:buNone/>
              <a:defRPr b="0" i="1" sz="30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000"/>
              <a:buFont typeface="Arial"/>
              <a:buNone/>
              <a:defRPr b="0" i="1" sz="30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000"/>
              <a:buFont typeface="Arial"/>
              <a:buNone/>
              <a:defRPr b="0" i="1" sz="30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000"/>
              <a:buFont typeface="Arial"/>
              <a:buNone/>
              <a:defRPr b="0" i="1" sz="30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Montserrat"/>
              <a:buChar char="●"/>
              <a:defRPr b="0" i="0" sz="1800" u="none" cap="none" strike="noStrike">
                <a:solidFill>
                  <a:schemeClr val="dk2"/>
                </a:solidFill>
                <a:latin typeface="Montserrat"/>
                <a:ea typeface="Montserrat"/>
                <a:cs typeface="Montserrat"/>
                <a:sym typeface="Montserrat"/>
              </a:defRPr>
            </a:lvl1pPr>
            <a:lvl2pPr indent="-317500" lvl="1" marL="914400" marR="0" rtl="0" algn="l">
              <a:lnSpc>
                <a:spcPct val="115000"/>
              </a:lnSpc>
              <a:spcBef>
                <a:spcPts val="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2pPr>
            <a:lvl3pPr indent="-317500" lvl="2" marL="1371600" marR="0" rtl="0" algn="l">
              <a:lnSpc>
                <a:spcPct val="115000"/>
              </a:lnSpc>
              <a:spcBef>
                <a:spcPts val="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3pPr>
            <a:lvl4pPr indent="-317500" lvl="3" marL="1828800" marR="0" rtl="0" algn="l">
              <a:lnSpc>
                <a:spcPct val="115000"/>
              </a:lnSpc>
              <a:spcBef>
                <a:spcPts val="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4pPr>
            <a:lvl5pPr indent="-317500" lvl="4" marL="2286000" marR="0" rtl="0" algn="l">
              <a:lnSpc>
                <a:spcPct val="115000"/>
              </a:lnSpc>
              <a:spcBef>
                <a:spcPts val="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5pPr>
            <a:lvl6pPr indent="-317500" lvl="5" marL="2743200" marR="0" rtl="0" algn="l">
              <a:lnSpc>
                <a:spcPct val="115000"/>
              </a:lnSpc>
              <a:spcBef>
                <a:spcPts val="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6pPr>
            <a:lvl7pPr indent="-317500" lvl="6" marL="3200400" marR="0" rtl="0" algn="l">
              <a:lnSpc>
                <a:spcPct val="115000"/>
              </a:lnSpc>
              <a:spcBef>
                <a:spcPts val="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7pPr>
            <a:lvl8pPr indent="-317500" lvl="7" marL="3657600" marR="0" rtl="0" algn="l">
              <a:lnSpc>
                <a:spcPct val="115000"/>
              </a:lnSpc>
              <a:spcBef>
                <a:spcPts val="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8pPr>
            <a:lvl9pPr indent="-317500" lvl="8" marL="4114800" marR="0" rtl="0" algn="l">
              <a:lnSpc>
                <a:spcPct val="115000"/>
              </a:lnSpc>
              <a:spcBef>
                <a:spcPts val="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5.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hyperlink" Target="https://www.apple.com/ipad-pro/" TargetMode="External"/><Relationship Id="rId4" Type="http://schemas.openxmlformats.org/officeDocument/2006/relationships/hyperlink" Target="https://www.avast.com/c-what-is-ram-memory#:~:text=RAM%20is%20used%20for%20immediate%20data%20storage%20and%20retrieval%20%E2%80%94%20any" TargetMode="External"/><Relationship Id="rId5" Type="http://schemas.openxmlformats.org/officeDocument/2006/relationships/hyperlink" Target="https://www.arm.com/glossary/cpu#:~:text=The%20CPU%20interprets%2C%20processes%20and" TargetMode="External"/><Relationship Id="rId6" Type="http://schemas.openxmlformats.org/officeDocument/2006/relationships/hyperlink" Target="https://towardsdatascience.com/why-does-a-graphics-card-help-in-machine-learning-8f365593b22"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3.png"/><Relationship Id="rId5"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66"/>
          <p:cNvSpPr txBox="1"/>
          <p:nvPr>
            <p:ph type="ctrTitle"/>
          </p:nvPr>
        </p:nvSpPr>
        <p:spPr>
          <a:xfrm>
            <a:off x="1039975" y="1324500"/>
            <a:ext cx="7064100" cy="205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
              <a:t>Group 6: iPad</a:t>
            </a:r>
            <a:endParaRPr/>
          </a:p>
        </p:txBody>
      </p:sp>
      <p:sp>
        <p:nvSpPr>
          <p:cNvPr id="518" name="Google Shape;518;p66"/>
          <p:cNvSpPr txBox="1"/>
          <p:nvPr>
            <p:ph idx="1" type="subTitle"/>
          </p:nvPr>
        </p:nvSpPr>
        <p:spPr>
          <a:xfrm>
            <a:off x="1040000" y="3377100"/>
            <a:ext cx="7064100" cy="441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dk1"/>
                </a:solidFill>
              </a:rPr>
              <a:t>Ayman, Sooriya, Edward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17"/>
                                        </p:tgtEl>
                                        <p:attrNameLst>
                                          <p:attrName>style.visibility</p:attrName>
                                        </p:attrNameLst>
                                      </p:cBhvr>
                                      <p:to>
                                        <p:strVal val="visible"/>
                                      </p:to>
                                    </p:set>
                                    <p:anim calcmode="lin" valueType="num">
                                      <p:cBhvr additive="base">
                                        <p:cTn dur="1000"/>
                                        <p:tgtEl>
                                          <p:spTgt spid="51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4">
                                  <p:stCondLst>
                                    <p:cond delay="0"/>
                                  </p:stCondLst>
                                  <p:childTnLst>
                                    <p:set>
                                      <p:cBhvr>
                                        <p:cTn dur="1" fill="hold">
                                          <p:stCondLst>
                                            <p:cond delay="0"/>
                                          </p:stCondLst>
                                        </p:cTn>
                                        <p:tgtEl>
                                          <p:spTgt spid="518"/>
                                        </p:tgtEl>
                                        <p:attrNameLst>
                                          <p:attrName>style.visibility</p:attrName>
                                        </p:attrNameLst>
                                      </p:cBhvr>
                                      <p:to>
                                        <p:strVal val="visible"/>
                                      </p:to>
                                    </p:set>
                                    <p:anim calcmode="lin" valueType="num">
                                      <p:cBhvr additive="base">
                                        <p:cTn dur="1000"/>
                                        <p:tgtEl>
                                          <p:spTgt spid="51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75"/>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Storage Devices</a:t>
            </a:r>
            <a:endParaRPr/>
          </a:p>
        </p:txBody>
      </p:sp>
      <p:sp>
        <p:nvSpPr>
          <p:cNvPr id="585" name="Google Shape;585;p75"/>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586" name="Google Shape;586;p75"/>
          <p:cNvPicPr preferRelativeResize="0"/>
          <p:nvPr/>
        </p:nvPicPr>
        <p:blipFill>
          <a:blip r:embed="rId3">
            <a:alphaModFix/>
          </a:blip>
          <a:stretch>
            <a:fillRect/>
          </a:stretch>
        </p:blipFill>
        <p:spPr>
          <a:xfrm>
            <a:off x="0" y="1272923"/>
            <a:ext cx="4711500" cy="2809714"/>
          </a:xfrm>
          <a:prstGeom prst="rect">
            <a:avLst/>
          </a:prstGeom>
          <a:noFill/>
          <a:ln>
            <a:noFill/>
          </a:ln>
        </p:spPr>
      </p:pic>
      <p:sp>
        <p:nvSpPr>
          <p:cNvPr id="587" name="Google Shape;587;p75"/>
          <p:cNvSpPr txBox="1"/>
          <p:nvPr/>
        </p:nvSpPr>
        <p:spPr>
          <a:xfrm>
            <a:off x="4960725" y="1347725"/>
            <a:ext cx="3589500" cy="351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latin typeface="Montserrat"/>
                <a:ea typeface="Montserrat"/>
                <a:cs typeface="Montserrat"/>
                <a:sym typeface="Montserrat"/>
              </a:rPr>
              <a:t>NAND flash memory is a type of electronic storage found in devices such as the iPad Pro, with capacities ranging from tiny to big (e.g., 16GB to several terabytes), allowing data to be stored electronically without the necessity of moving components.</a:t>
            </a:r>
            <a:endParaRPr>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76"/>
          <p:cNvSpPr txBox="1"/>
          <p:nvPr>
            <p:ph type="title"/>
          </p:nvPr>
        </p:nvSpPr>
        <p:spPr>
          <a:xfrm>
            <a:off x="37200" y="335400"/>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Input Devices</a:t>
            </a:r>
            <a:endParaRPr/>
          </a:p>
        </p:txBody>
      </p:sp>
      <p:sp>
        <p:nvSpPr>
          <p:cNvPr id="593" name="Google Shape;593;p76"/>
          <p:cNvSpPr txBox="1"/>
          <p:nvPr>
            <p:ph idx="1" type="body"/>
          </p:nvPr>
        </p:nvSpPr>
        <p:spPr>
          <a:xfrm>
            <a:off x="713250" y="1123725"/>
            <a:ext cx="8103000" cy="4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76"/>
          <p:cNvSpPr txBox="1"/>
          <p:nvPr/>
        </p:nvSpPr>
        <p:spPr>
          <a:xfrm>
            <a:off x="1915225" y="865200"/>
            <a:ext cx="3023400" cy="3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The Apple Pencil (2nd edition) has pixel-perfect precision and industry-leading low latency, making it ideal for drawing, sketching, coloring, taking notes.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The Apple Pencil (2nd edition) allows you to change tools without putting it down, thanks to its intuitive touch surface that supports double-tapping.</a:t>
            </a:r>
            <a:endParaRPr>
              <a:latin typeface="Montserrat"/>
              <a:ea typeface="Montserrat"/>
              <a:cs typeface="Montserrat"/>
              <a:sym typeface="Montserrat"/>
            </a:endParaRPr>
          </a:p>
        </p:txBody>
      </p:sp>
      <p:sp>
        <p:nvSpPr>
          <p:cNvPr id="595" name="Google Shape;595;p76"/>
          <p:cNvSpPr txBox="1"/>
          <p:nvPr/>
        </p:nvSpPr>
        <p:spPr>
          <a:xfrm>
            <a:off x="5249988" y="463225"/>
            <a:ext cx="3542700" cy="322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The Magic Keyboard Folio is the ideal iPad accessory. It has a fantastic typing experience, a built-in touchpad for precise jobs, and a 14-key function row.</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 The two-piece design comprises a detachable keyboard and a protective rear cover that magnetically attach to the iPad.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 </a:t>
            </a:r>
            <a:endParaRPr>
              <a:latin typeface="Montserrat"/>
              <a:ea typeface="Montserrat"/>
              <a:cs typeface="Montserrat"/>
              <a:sym typeface="Montserrat"/>
            </a:endParaRPr>
          </a:p>
        </p:txBody>
      </p:sp>
      <p:pic>
        <p:nvPicPr>
          <p:cNvPr id="596" name="Google Shape;596;p76"/>
          <p:cNvPicPr preferRelativeResize="0"/>
          <p:nvPr/>
        </p:nvPicPr>
        <p:blipFill rotWithShape="1">
          <a:blip r:embed="rId3">
            <a:alphaModFix/>
          </a:blip>
          <a:srcRect b="0" l="9469" r="0" t="0"/>
          <a:stretch/>
        </p:blipFill>
        <p:spPr>
          <a:xfrm>
            <a:off x="420075" y="908100"/>
            <a:ext cx="1290250" cy="3924774"/>
          </a:xfrm>
          <a:prstGeom prst="rect">
            <a:avLst/>
          </a:prstGeom>
          <a:noFill/>
          <a:ln cap="flat" cmpd="sng" w="28575">
            <a:solidFill>
              <a:schemeClr val="dk2"/>
            </a:solidFill>
            <a:prstDash val="solid"/>
            <a:round/>
            <a:headEnd len="sm" w="sm" type="none"/>
            <a:tailEnd len="sm" w="sm" type="none"/>
          </a:ln>
        </p:spPr>
      </p:pic>
      <p:pic>
        <p:nvPicPr>
          <p:cNvPr id="597" name="Google Shape;597;p76"/>
          <p:cNvPicPr preferRelativeResize="0"/>
          <p:nvPr/>
        </p:nvPicPr>
        <p:blipFill>
          <a:blip r:embed="rId4">
            <a:alphaModFix/>
          </a:blip>
          <a:stretch>
            <a:fillRect/>
          </a:stretch>
        </p:blipFill>
        <p:spPr>
          <a:xfrm>
            <a:off x="5428650" y="2825450"/>
            <a:ext cx="2564124" cy="18612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77"/>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Input devices </a:t>
            </a:r>
            <a:endParaRPr/>
          </a:p>
        </p:txBody>
      </p:sp>
      <p:sp>
        <p:nvSpPr>
          <p:cNvPr id="603" name="Google Shape;603;p77"/>
          <p:cNvSpPr txBox="1"/>
          <p:nvPr>
            <p:ph idx="1" type="body"/>
          </p:nvPr>
        </p:nvSpPr>
        <p:spPr>
          <a:xfrm>
            <a:off x="5609425" y="1208975"/>
            <a:ext cx="27483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Capacitive touch screens are control displays that accept input from the electrical properties of the human body. When a finger (or other specialized input device, such as a pen) comes into contact with the display, it identifies when and where the user touches the display.</a:t>
            </a:r>
            <a:endParaRPr/>
          </a:p>
        </p:txBody>
      </p:sp>
      <p:pic>
        <p:nvPicPr>
          <p:cNvPr id="604" name="Google Shape;604;p77"/>
          <p:cNvPicPr preferRelativeResize="0"/>
          <p:nvPr/>
        </p:nvPicPr>
        <p:blipFill>
          <a:blip r:embed="rId3">
            <a:alphaModFix/>
          </a:blip>
          <a:stretch>
            <a:fillRect/>
          </a:stretch>
        </p:blipFill>
        <p:spPr>
          <a:xfrm>
            <a:off x="314500" y="1247726"/>
            <a:ext cx="4457199" cy="3346201"/>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78"/>
          <p:cNvSpPr txBox="1"/>
          <p:nvPr>
            <p:ph type="title"/>
          </p:nvPr>
        </p:nvSpPr>
        <p:spPr>
          <a:xfrm>
            <a:off x="3334100" y="397600"/>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Output</a:t>
            </a:r>
            <a:r>
              <a:rPr lang="en"/>
              <a:t> Devices</a:t>
            </a:r>
            <a:endParaRPr/>
          </a:p>
        </p:txBody>
      </p:sp>
      <p:sp>
        <p:nvSpPr>
          <p:cNvPr id="610" name="Google Shape;610;p78"/>
          <p:cNvSpPr txBox="1"/>
          <p:nvPr>
            <p:ph idx="1" type="body"/>
          </p:nvPr>
        </p:nvSpPr>
        <p:spPr>
          <a:xfrm>
            <a:off x="787650" y="979250"/>
            <a:ext cx="7717500" cy="3295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Th</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pic>
        <p:nvPicPr>
          <p:cNvPr id="611" name="Google Shape;611;p78"/>
          <p:cNvPicPr preferRelativeResize="0"/>
          <p:nvPr/>
        </p:nvPicPr>
        <p:blipFill>
          <a:blip r:embed="rId3">
            <a:alphaModFix/>
          </a:blip>
          <a:stretch>
            <a:fillRect/>
          </a:stretch>
        </p:blipFill>
        <p:spPr>
          <a:xfrm>
            <a:off x="-40775" y="281173"/>
            <a:ext cx="2898200" cy="1985375"/>
          </a:xfrm>
          <a:prstGeom prst="rect">
            <a:avLst/>
          </a:prstGeom>
          <a:noFill/>
          <a:ln>
            <a:noFill/>
          </a:ln>
        </p:spPr>
      </p:pic>
      <p:sp>
        <p:nvSpPr>
          <p:cNvPr id="612" name="Google Shape;612;p78"/>
          <p:cNvSpPr txBox="1"/>
          <p:nvPr/>
        </p:nvSpPr>
        <p:spPr>
          <a:xfrm>
            <a:off x="2857425" y="1254900"/>
            <a:ext cx="2320500" cy="318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latin typeface="Montserrat"/>
                <a:ea typeface="Montserrat"/>
                <a:cs typeface="Montserrat"/>
                <a:sym typeface="Montserrat"/>
              </a:rPr>
              <a:t>The AirPods Pro (3rd Edition) are a pair of wireless headphones that have a slew of new and improved features.</a:t>
            </a:r>
            <a:endParaRPr>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rPr lang="en">
                <a:latin typeface="Montserrat"/>
                <a:ea typeface="Montserrat"/>
                <a:cs typeface="Montserrat"/>
                <a:sym typeface="Montserrat"/>
              </a:rPr>
              <a:t>Such is personalized spatial audio, fast connections, exceptional detection abilities, and many more. features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id="613" name="Google Shape;613;p78"/>
          <p:cNvPicPr preferRelativeResize="0"/>
          <p:nvPr/>
        </p:nvPicPr>
        <p:blipFill>
          <a:blip r:embed="rId4">
            <a:alphaModFix/>
          </a:blip>
          <a:stretch>
            <a:fillRect/>
          </a:stretch>
        </p:blipFill>
        <p:spPr>
          <a:xfrm>
            <a:off x="0" y="2266550"/>
            <a:ext cx="2362924" cy="2512376"/>
          </a:xfrm>
          <a:prstGeom prst="rect">
            <a:avLst/>
          </a:prstGeom>
          <a:noFill/>
          <a:ln>
            <a:noFill/>
          </a:ln>
        </p:spPr>
      </p:pic>
      <p:sp>
        <p:nvSpPr>
          <p:cNvPr id="614" name="Google Shape;614;p78"/>
          <p:cNvSpPr txBox="1"/>
          <p:nvPr/>
        </p:nvSpPr>
        <p:spPr>
          <a:xfrm>
            <a:off x="5531825" y="1566125"/>
            <a:ext cx="1300500" cy="198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615" name="Google Shape;615;p78"/>
          <p:cNvSpPr txBox="1"/>
          <p:nvPr/>
        </p:nvSpPr>
        <p:spPr>
          <a:xfrm>
            <a:off x="6172925" y="2427050"/>
            <a:ext cx="298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616" name="Google Shape;616;p78"/>
          <p:cNvSpPr txBox="1"/>
          <p:nvPr/>
        </p:nvSpPr>
        <p:spPr>
          <a:xfrm flipH="1" rot="10800000">
            <a:off x="6937450" y="3979200"/>
            <a:ext cx="253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617" name="Google Shape;617;p78"/>
          <p:cNvSpPr txBox="1"/>
          <p:nvPr/>
        </p:nvSpPr>
        <p:spPr>
          <a:xfrm flipH="1" rot="10800000">
            <a:off x="7089850" y="4131600"/>
            <a:ext cx="253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618" name="Google Shape;618;p78"/>
          <p:cNvSpPr txBox="1"/>
          <p:nvPr/>
        </p:nvSpPr>
        <p:spPr>
          <a:xfrm flipH="1" rot="10800000">
            <a:off x="7242250" y="4284000"/>
            <a:ext cx="253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619" name="Google Shape;619;p78"/>
          <p:cNvSpPr txBox="1"/>
          <p:nvPr/>
        </p:nvSpPr>
        <p:spPr>
          <a:xfrm flipH="1" rot="10800000">
            <a:off x="7394650" y="4436400"/>
            <a:ext cx="253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620" name="Google Shape;620;p78"/>
          <p:cNvSpPr txBox="1"/>
          <p:nvPr/>
        </p:nvSpPr>
        <p:spPr>
          <a:xfrm rot="-2502">
            <a:off x="5394450" y="1070051"/>
            <a:ext cx="3710401" cy="741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latin typeface="Montserrat"/>
                <a:ea typeface="Montserrat"/>
                <a:cs typeface="Montserrat"/>
                <a:sym typeface="Montserrat"/>
              </a:rPr>
              <a:t>The IPS LCD screen on the 12.9-inch Liquid Retina XDR display supports a resolution of 2732 by 2048 pixels for a total of 5.6 million pixels at 264 pixels per inch. To achieve Extreme Dynamic Range on the iPad Pro, an entirely new display architecture was necessary. The all-new 2D mini-LED backlighting system with individually regulated local dimming zones was the best choice for delivering the extraordinarily high full-screen brightness and contrast ratio, as well as off-axis color accuracy, that creative professionals rely on.</a:t>
            </a:r>
            <a:endParaRPr>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79"/>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Bibliography</a:t>
            </a:r>
            <a:endParaRPr/>
          </a:p>
        </p:txBody>
      </p:sp>
      <p:sp>
        <p:nvSpPr>
          <p:cNvPr id="626" name="Google Shape;626;p79"/>
          <p:cNvSpPr txBox="1"/>
          <p:nvPr>
            <p:ph idx="1" type="body"/>
          </p:nvPr>
        </p:nvSpPr>
        <p:spPr>
          <a:xfrm>
            <a:off x="713250" y="1017725"/>
            <a:ext cx="77175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00">
                <a:solidFill>
                  <a:schemeClr val="dk1"/>
                </a:solidFill>
                <a:latin typeface="Times New Roman"/>
                <a:ea typeface="Times New Roman"/>
                <a:cs typeface="Times New Roman"/>
                <a:sym typeface="Times New Roman"/>
              </a:rPr>
              <a:t>[1] “iPadOS 16,” </a:t>
            </a:r>
            <a:r>
              <a:rPr i="1" lang="en" sz="1000">
                <a:solidFill>
                  <a:schemeClr val="dk1"/>
                </a:solidFill>
                <a:latin typeface="Times New Roman"/>
                <a:ea typeface="Times New Roman"/>
                <a:cs typeface="Times New Roman"/>
                <a:sym typeface="Times New Roman"/>
              </a:rPr>
              <a:t>Apple (Canada)</a:t>
            </a:r>
            <a:r>
              <a:rPr lang="en" sz="1000">
                <a:solidFill>
                  <a:schemeClr val="dk1"/>
                </a:solidFill>
                <a:latin typeface="Times New Roman"/>
                <a:ea typeface="Times New Roman"/>
                <a:cs typeface="Times New Roman"/>
                <a:sym typeface="Times New Roman"/>
              </a:rPr>
              <a:t>. https://www.apple.com/ca/ipados/ipados-16/ (accessed Sep. 08, 2023).</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highlight>
                  <a:schemeClr val="lt1"/>
                </a:highlight>
                <a:latin typeface="Times New Roman"/>
                <a:ea typeface="Times New Roman"/>
                <a:cs typeface="Times New Roman"/>
                <a:sym typeface="Times New Roman"/>
              </a:rPr>
              <a:t>[2]“iPad Keyboards,” </a:t>
            </a:r>
            <a:r>
              <a:rPr i="1" lang="en" sz="1000">
                <a:solidFill>
                  <a:schemeClr val="dk1"/>
                </a:solidFill>
                <a:highlight>
                  <a:schemeClr val="lt1"/>
                </a:highlight>
                <a:latin typeface="Times New Roman"/>
                <a:ea typeface="Times New Roman"/>
                <a:cs typeface="Times New Roman"/>
                <a:sym typeface="Times New Roman"/>
              </a:rPr>
              <a:t>Apple (Canada)</a:t>
            </a:r>
            <a:r>
              <a:rPr lang="en" sz="1000">
                <a:solidFill>
                  <a:schemeClr val="dk1"/>
                </a:solidFill>
                <a:highlight>
                  <a:schemeClr val="lt1"/>
                </a:highlight>
                <a:latin typeface="Times New Roman"/>
                <a:ea typeface="Times New Roman"/>
                <a:cs typeface="Times New Roman"/>
                <a:sym typeface="Times New Roman"/>
              </a:rPr>
              <a:t>. https://www.apple.com/ca/ipad-keyboards/ (accessed Sep. 08, 2023).</a:t>
            </a:r>
            <a:endParaRPr sz="1000">
              <a:solidFill>
                <a:schemeClr val="dk1"/>
              </a:solidFill>
              <a:highlight>
                <a:schemeClr val="lt1"/>
              </a:highlight>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latin typeface="Times New Roman"/>
                <a:ea typeface="Times New Roman"/>
                <a:cs typeface="Times New Roman"/>
                <a:sym typeface="Times New Roman"/>
              </a:rPr>
              <a:t>[3] “Apple iPad Pro 12.9 (2022) Wi-Fi - Specifications,” </a:t>
            </a:r>
            <a:r>
              <a:rPr i="1" lang="en" sz="1000">
                <a:solidFill>
                  <a:schemeClr val="dk1"/>
                </a:solidFill>
                <a:latin typeface="Times New Roman"/>
                <a:ea typeface="Times New Roman"/>
                <a:cs typeface="Times New Roman"/>
                <a:sym typeface="Times New Roman"/>
              </a:rPr>
              <a:t>DeviceSpecifications</a:t>
            </a:r>
            <a:r>
              <a:rPr lang="en" sz="1000">
                <a:solidFill>
                  <a:schemeClr val="dk1"/>
                </a:solidFill>
                <a:latin typeface="Times New Roman"/>
                <a:ea typeface="Times New Roman"/>
                <a:cs typeface="Times New Roman"/>
                <a:sym typeface="Times New Roman"/>
              </a:rPr>
              <a:t>. https://www.devicespecifications.com/en/model/d7265ae3 (accessed Sep. 08, 2023).</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latin typeface="Times New Roman"/>
                <a:ea typeface="Times New Roman"/>
                <a:cs typeface="Times New Roman"/>
                <a:sym typeface="Times New Roman"/>
              </a:rPr>
              <a:t>[4] “How to Choose a Motherboard,” Intel. https://www.intel.com/content/www/us/en/gaming/resources/how-to-choose-a-motherboard.html#:~:text=What%20does%20a%20motherboard%20do</a:t>
            </a:r>
            <a:endParaRPr sz="10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000">
                <a:solidFill>
                  <a:schemeClr val="dk1"/>
                </a:solidFill>
                <a:latin typeface="Times New Roman"/>
                <a:ea typeface="Times New Roman"/>
                <a:cs typeface="Times New Roman"/>
                <a:sym typeface="Times New Roman"/>
              </a:rPr>
              <a:t>[5] “iPad Pro,” Apple, 2019. </a:t>
            </a:r>
            <a:r>
              <a:rPr lang="en" sz="1000" u="sng">
                <a:solidFill>
                  <a:schemeClr val="hlink"/>
                </a:solidFill>
                <a:latin typeface="Times New Roman"/>
                <a:ea typeface="Times New Roman"/>
                <a:cs typeface="Times New Roman"/>
                <a:sym typeface="Times New Roman"/>
                <a:hlinkClick r:id="rId3"/>
              </a:rPr>
              <a:t>https://www.apple.com/ipad-pro/</a:t>
            </a:r>
            <a:endParaRPr sz="10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000">
                <a:solidFill>
                  <a:schemeClr val="dk1"/>
                </a:solidFill>
                <a:latin typeface="Times New Roman"/>
                <a:ea typeface="Times New Roman"/>
                <a:cs typeface="Times New Roman"/>
                <a:sym typeface="Times New Roman"/>
              </a:rPr>
              <a:t>[6]“What Is RAM and Why Is It Important?,” </a:t>
            </a:r>
            <a:r>
              <a:rPr i="1" lang="en" sz="1000">
                <a:solidFill>
                  <a:schemeClr val="dk1"/>
                </a:solidFill>
                <a:latin typeface="Times New Roman"/>
                <a:ea typeface="Times New Roman"/>
                <a:cs typeface="Times New Roman"/>
                <a:sym typeface="Times New Roman"/>
              </a:rPr>
              <a:t>What Is RAM and Why Is It Important?</a:t>
            </a:r>
            <a:r>
              <a:rPr lang="en" sz="1000">
                <a:solidFill>
                  <a:schemeClr val="dk1"/>
                </a:solidFill>
                <a:latin typeface="Times New Roman"/>
                <a:ea typeface="Times New Roman"/>
                <a:cs typeface="Times New Roman"/>
                <a:sym typeface="Times New Roman"/>
              </a:rPr>
              <a:t> </a:t>
            </a:r>
            <a:r>
              <a:rPr lang="en" sz="1000" u="sng">
                <a:solidFill>
                  <a:schemeClr val="hlink"/>
                </a:solidFill>
                <a:latin typeface="Times New Roman"/>
                <a:ea typeface="Times New Roman"/>
                <a:cs typeface="Times New Roman"/>
                <a:sym typeface="Times New Roman"/>
                <a:hlinkClick r:id="rId4"/>
              </a:rPr>
              <a:t>https://www.avast.com/c-what-is-ram-memory#:~:text=RAM%20is%20used%20for%20immediate%20data%20storage%20and%20retrieval%20%E2%80%94%20any</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latin typeface="Times New Roman"/>
                <a:ea typeface="Times New Roman"/>
                <a:cs typeface="Times New Roman"/>
                <a:sym typeface="Times New Roman"/>
              </a:rPr>
              <a:t>[7]“Buy iPad Accessories,” </a:t>
            </a:r>
            <a:r>
              <a:rPr i="1" lang="en" sz="1000">
                <a:solidFill>
                  <a:schemeClr val="dk1"/>
                </a:solidFill>
                <a:latin typeface="Times New Roman"/>
                <a:ea typeface="Times New Roman"/>
                <a:cs typeface="Times New Roman"/>
                <a:sym typeface="Times New Roman"/>
              </a:rPr>
              <a:t>Apple (CA)</a:t>
            </a:r>
            <a:r>
              <a:rPr lang="en" sz="1000">
                <a:solidFill>
                  <a:schemeClr val="dk1"/>
                </a:solidFill>
                <a:latin typeface="Times New Roman"/>
                <a:ea typeface="Times New Roman"/>
                <a:cs typeface="Times New Roman"/>
                <a:sym typeface="Times New Roman"/>
              </a:rPr>
              <a:t>. https://www.apple.com/ca/shop/ipad/accessories (accessed Sep. 09, 2023).</a:t>
            </a:r>
            <a:endParaRPr sz="10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000">
                <a:solidFill>
                  <a:schemeClr val="dk1"/>
                </a:solidFill>
                <a:highlight>
                  <a:srgbClr val="FFFFFF"/>
                </a:highlight>
                <a:latin typeface="Times New Roman"/>
                <a:ea typeface="Times New Roman"/>
                <a:cs typeface="Times New Roman"/>
                <a:sym typeface="Times New Roman"/>
              </a:rPr>
              <a:t>‌</a:t>
            </a:r>
            <a:r>
              <a:rPr lang="en" sz="1000">
                <a:solidFill>
                  <a:schemeClr val="dk1"/>
                </a:solidFill>
                <a:latin typeface="Times New Roman"/>
                <a:ea typeface="Times New Roman"/>
                <a:cs typeface="Times New Roman"/>
                <a:sym typeface="Times New Roman"/>
              </a:rPr>
              <a:t>[8]A. Ltd, “What is a Central Processing Unit? – Arm®,” </a:t>
            </a:r>
            <a:r>
              <a:rPr i="1" lang="en" sz="1000">
                <a:solidFill>
                  <a:schemeClr val="dk1"/>
                </a:solidFill>
                <a:latin typeface="Times New Roman"/>
                <a:ea typeface="Times New Roman"/>
                <a:cs typeface="Times New Roman"/>
                <a:sym typeface="Times New Roman"/>
              </a:rPr>
              <a:t>Arm | The Architecture for the Digital World</a:t>
            </a:r>
            <a:r>
              <a:rPr lang="en" sz="1000">
                <a:solidFill>
                  <a:schemeClr val="dk1"/>
                </a:solidFill>
                <a:latin typeface="Times New Roman"/>
                <a:ea typeface="Times New Roman"/>
                <a:cs typeface="Times New Roman"/>
                <a:sym typeface="Times New Roman"/>
              </a:rPr>
              <a:t>. Available: </a:t>
            </a:r>
            <a:r>
              <a:rPr lang="en" sz="1000" u="sng">
                <a:solidFill>
                  <a:schemeClr val="hlink"/>
                </a:solidFill>
                <a:latin typeface="Times New Roman"/>
                <a:ea typeface="Times New Roman"/>
                <a:cs typeface="Times New Roman"/>
                <a:sym typeface="Times New Roman"/>
                <a:hlinkClick r:id="rId5"/>
              </a:rPr>
              <a:t>https://www.arm.com/glossary/cpu#:~:text=The%20CPU%20interprets%2C%20processes%20and</a:t>
            </a:r>
            <a:endParaRPr sz="10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000">
                <a:solidFill>
                  <a:schemeClr val="dk1"/>
                </a:solidFill>
                <a:latin typeface="Times New Roman"/>
                <a:ea typeface="Times New Roman"/>
                <a:cs typeface="Times New Roman"/>
                <a:sym typeface="Times New Roman"/>
              </a:rPr>
              <a:t>[9]“Apple M2,” </a:t>
            </a:r>
            <a:r>
              <a:rPr i="1" lang="en" sz="1000">
                <a:solidFill>
                  <a:schemeClr val="dk1"/>
                </a:solidFill>
                <a:latin typeface="Times New Roman"/>
                <a:ea typeface="Times New Roman"/>
                <a:cs typeface="Times New Roman"/>
                <a:sym typeface="Times New Roman"/>
              </a:rPr>
              <a:t>Wikipedia</a:t>
            </a:r>
            <a:r>
              <a:rPr lang="en" sz="1000">
                <a:solidFill>
                  <a:schemeClr val="dk1"/>
                </a:solidFill>
                <a:latin typeface="Times New Roman"/>
                <a:ea typeface="Times New Roman"/>
                <a:cs typeface="Times New Roman"/>
                <a:sym typeface="Times New Roman"/>
              </a:rPr>
              <a:t>, Aug. 28, 2023. Available: https://en.wikipedia.org/wiki/Apple_M2#:~:text=The%20M2%20contains%20dedicated%20neural. [Accessed: Sep. 10, 2023]</a:t>
            </a:r>
            <a:endParaRPr sz="10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000">
                <a:solidFill>
                  <a:schemeClr val="dk1"/>
                </a:solidFill>
                <a:latin typeface="Times New Roman"/>
                <a:ea typeface="Times New Roman"/>
                <a:cs typeface="Times New Roman"/>
                <a:sym typeface="Times New Roman"/>
              </a:rPr>
              <a:t>[10]N. Lang, “Why does a Graphics Card help in Machine Learning?,” </a:t>
            </a:r>
            <a:r>
              <a:rPr i="1" lang="en" sz="1000">
                <a:solidFill>
                  <a:schemeClr val="dk1"/>
                </a:solidFill>
                <a:latin typeface="Times New Roman"/>
                <a:ea typeface="Times New Roman"/>
                <a:cs typeface="Times New Roman"/>
                <a:sym typeface="Times New Roman"/>
              </a:rPr>
              <a:t>Medium</a:t>
            </a:r>
            <a:r>
              <a:rPr lang="en" sz="1000">
                <a:solidFill>
                  <a:schemeClr val="dk1"/>
                </a:solidFill>
                <a:latin typeface="Times New Roman"/>
                <a:ea typeface="Times New Roman"/>
                <a:cs typeface="Times New Roman"/>
                <a:sym typeface="Times New Roman"/>
              </a:rPr>
              <a:t>, Dec. 09, 2022. Available: </a:t>
            </a:r>
            <a:r>
              <a:rPr lang="en" sz="1000" u="sng">
                <a:solidFill>
                  <a:schemeClr val="hlink"/>
                </a:solidFill>
                <a:latin typeface="Times New Roman"/>
                <a:ea typeface="Times New Roman"/>
                <a:cs typeface="Times New Roman"/>
                <a:sym typeface="Times New Roman"/>
                <a:hlinkClick r:id="rId6"/>
              </a:rPr>
              <a:t>https://towardsdatascience.com/why-does-a-graphics-card-help-in-machine-learning-8f365593b22</a:t>
            </a:r>
            <a:endParaRPr sz="10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000">
                <a:solidFill>
                  <a:schemeClr val="dk1"/>
                </a:solidFill>
                <a:latin typeface="Times New Roman"/>
                <a:ea typeface="Times New Roman"/>
                <a:cs typeface="Times New Roman"/>
                <a:sym typeface="Times New Roman"/>
              </a:rPr>
              <a:t>[11]“Are integrated or dedicated GPUs more power efficient?,” </a:t>
            </a:r>
            <a:r>
              <a:rPr i="1" lang="en" sz="1000">
                <a:solidFill>
                  <a:schemeClr val="dk1"/>
                </a:solidFill>
                <a:latin typeface="Times New Roman"/>
                <a:ea typeface="Times New Roman"/>
                <a:cs typeface="Times New Roman"/>
                <a:sym typeface="Times New Roman"/>
              </a:rPr>
              <a:t>Quora</a:t>
            </a:r>
            <a:r>
              <a:rPr lang="en" sz="1000">
                <a:solidFill>
                  <a:schemeClr val="dk1"/>
                </a:solidFill>
                <a:latin typeface="Times New Roman"/>
                <a:ea typeface="Times New Roman"/>
                <a:cs typeface="Times New Roman"/>
                <a:sym typeface="Times New Roman"/>
              </a:rPr>
              <a:t>. Available: https://www.quora.com/Are-integrated-or-dedicated-GPUs-more-power-efficient#:~:text=Integrated%20GPUs%2C%20which%20are%20built. [Accessed: Sep. 10, 2023]</a:t>
            </a:r>
            <a:endParaRPr sz="10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000">
                <a:solidFill>
                  <a:schemeClr val="dk1"/>
                </a:solidFill>
                <a:latin typeface="Times New Roman"/>
                <a:ea typeface="Times New Roman"/>
                <a:cs typeface="Times New Roman"/>
                <a:sym typeface="Times New Roman"/>
              </a:rPr>
              <a:t>[12] T. Simonite, “Apple’s ‘Neural Engine’ Infuses the iPhone With AI Smarts,” Wired. https://www.wired.com/story/apples-neural-engine-infuses-the-iphone-with-ai-smarts/</a:t>
            </a:r>
            <a:endParaRPr sz="10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2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67"/>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iPad Pro 2022, 12.9 inch</a:t>
            </a:r>
            <a:endParaRPr/>
          </a:p>
        </p:txBody>
      </p:sp>
      <p:pic>
        <p:nvPicPr>
          <p:cNvPr id="524" name="Google Shape;524;p67"/>
          <p:cNvPicPr preferRelativeResize="0"/>
          <p:nvPr/>
        </p:nvPicPr>
        <p:blipFill>
          <a:blip r:embed="rId3">
            <a:alphaModFix/>
          </a:blip>
          <a:stretch>
            <a:fillRect/>
          </a:stretch>
        </p:blipFill>
        <p:spPr>
          <a:xfrm>
            <a:off x="2564550" y="868337"/>
            <a:ext cx="3751550" cy="3751550"/>
          </a:xfrm>
          <a:prstGeom prst="rect">
            <a:avLst/>
          </a:prstGeom>
          <a:noFill/>
          <a:ln>
            <a:noFill/>
          </a:ln>
        </p:spPr>
      </p:pic>
      <p:pic>
        <p:nvPicPr>
          <p:cNvPr id="525" name="Google Shape;525;p67"/>
          <p:cNvPicPr preferRelativeResize="0"/>
          <p:nvPr/>
        </p:nvPicPr>
        <p:blipFill rotWithShape="1">
          <a:blip r:embed="rId4">
            <a:alphaModFix/>
          </a:blip>
          <a:srcRect b="0" l="0" r="21060" t="0"/>
          <a:stretch/>
        </p:blipFill>
        <p:spPr>
          <a:xfrm>
            <a:off x="5969875" y="999875"/>
            <a:ext cx="2753700" cy="3488476"/>
          </a:xfrm>
          <a:prstGeom prst="rect">
            <a:avLst/>
          </a:prstGeom>
          <a:noFill/>
          <a:ln>
            <a:noFill/>
          </a:ln>
        </p:spPr>
      </p:pic>
      <p:pic>
        <p:nvPicPr>
          <p:cNvPr id="526" name="Google Shape;526;p67"/>
          <p:cNvPicPr preferRelativeResize="0"/>
          <p:nvPr/>
        </p:nvPicPr>
        <p:blipFill>
          <a:blip r:embed="rId5">
            <a:alphaModFix/>
          </a:blip>
          <a:stretch>
            <a:fillRect/>
          </a:stretch>
        </p:blipFill>
        <p:spPr>
          <a:xfrm>
            <a:off x="783025" y="1356063"/>
            <a:ext cx="2259749" cy="277610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68"/>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Motherboard</a:t>
            </a:r>
            <a:endParaRPr/>
          </a:p>
        </p:txBody>
      </p:sp>
      <p:sp>
        <p:nvSpPr>
          <p:cNvPr id="532" name="Google Shape;532;p68"/>
          <p:cNvSpPr txBox="1"/>
          <p:nvPr>
            <p:ph idx="1" type="body"/>
          </p:nvPr>
        </p:nvSpPr>
        <p:spPr>
          <a:xfrm>
            <a:off x="4807775" y="1392700"/>
            <a:ext cx="3795600" cy="2695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400"/>
              <a:t>Apple iPad Pro 12.9 6th gen A2764 Power Logic Board</a:t>
            </a:r>
            <a:endParaRPr b="1" sz="1400"/>
          </a:p>
          <a:p>
            <a:pPr indent="0" lvl="0" marL="0" rtl="0" algn="l">
              <a:spcBef>
                <a:spcPts val="0"/>
              </a:spcBef>
              <a:spcAft>
                <a:spcPts val="0"/>
              </a:spcAft>
              <a:buNone/>
            </a:pPr>
            <a:r>
              <a:t/>
            </a:r>
            <a:endParaRPr b="1" sz="1400"/>
          </a:p>
          <a:p>
            <a:pPr indent="-317500" lvl="0" marL="457200" rtl="0" algn="l">
              <a:spcBef>
                <a:spcPts val="0"/>
              </a:spcBef>
              <a:spcAft>
                <a:spcPts val="0"/>
              </a:spcAft>
              <a:buSzPts val="1400"/>
              <a:buChar char="-"/>
            </a:pPr>
            <a:r>
              <a:rPr lang="en" sz="1400"/>
              <a:t>Wifi capabilities, connectors for the CPU, memory, storage, and all other parts of the device</a:t>
            </a:r>
            <a:r>
              <a:rPr baseline="30000" lang="en" sz="1400"/>
              <a:t>[5]</a:t>
            </a:r>
            <a:endParaRPr baseline="30000"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Acts as a circuit board which connects all parts, distributes electricity from the battery, and allows parts to ‘talk to’ each other</a:t>
            </a:r>
            <a:r>
              <a:rPr baseline="30000" lang="en" sz="1400"/>
              <a:t>[4]</a:t>
            </a:r>
            <a:endParaRPr baseline="30000" sz="1400"/>
          </a:p>
          <a:p>
            <a:pPr indent="0" lvl="0" marL="0" rtl="0" algn="l">
              <a:spcBef>
                <a:spcPts val="0"/>
              </a:spcBef>
              <a:spcAft>
                <a:spcPts val="0"/>
              </a:spcAft>
              <a:buNone/>
            </a:pPr>
            <a:r>
              <a:t/>
            </a:r>
            <a:endParaRPr b="1" sz="1400"/>
          </a:p>
        </p:txBody>
      </p:sp>
      <p:pic>
        <p:nvPicPr>
          <p:cNvPr id="533" name="Google Shape;533;p68"/>
          <p:cNvPicPr preferRelativeResize="0"/>
          <p:nvPr/>
        </p:nvPicPr>
        <p:blipFill rotWithShape="1">
          <a:blip r:embed="rId3">
            <a:alphaModFix/>
          </a:blip>
          <a:srcRect b="0" l="0" r="0" t="1293"/>
          <a:stretch/>
        </p:blipFill>
        <p:spPr>
          <a:xfrm rot="-5400000">
            <a:off x="1228950" y="854788"/>
            <a:ext cx="2349600" cy="3771626"/>
          </a:xfrm>
          <a:prstGeom prst="rect">
            <a:avLst/>
          </a:prstGeom>
          <a:noFill/>
          <a:ln cap="flat" cmpd="sng" w="38100">
            <a:solidFill>
              <a:schemeClr val="dk2"/>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69"/>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Operating System</a:t>
            </a:r>
            <a:endParaRPr/>
          </a:p>
        </p:txBody>
      </p:sp>
      <p:sp>
        <p:nvSpPr>
          <p:cNvPr id="539" name="Google Shape;539;p69"/>
          <p:cNvSpPr txBox="1"/>
          <p:nvPr>
            <p:ph idx="1" type="body"/>
          </p:nvPr>
        </p:nvSpPr>
        <p:spPr>
          <a:xfrm>
            <a:off x="4954100" y="1272925"/>
            <a:ext cx="34767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iPadOS 16</a:t>
            </a:r>
            <a:endParaRPr b="1" sz="1400"/>
          </a:p>
          <a:p>
            <a:pPr indent="0" lvl="0" marL="0" rtl="0" algn="l">
              <a:spcBef>
                <a:spcPts val="0"/>
              </a:spcBef>
              <a:spcAft>
                <a:spcPts val="0"/>
              </a:spcAft>
              <a:buNone/>
            </a:pPr>
            <a:r>
              <a:t/>
            </a:r>
            <a:endParaRPr b="1" sz="1400"/>
          </a:p>
          <a:p>
            <a:pPr indent="-317500" lvl="0" marL="457200" rtl="0" algn="l">
              <a:spcBef>
                <a:spcPts val="0"/>
              </a:spcBef>
              <a:spcAft>
                <a:spcPts val="0"/>
              </a:spcAft>
              <a:buSzPts val="1400"/>
              <a:buChar char="-"/>
            </a:pPr>
            <a:r>
              <a:rPr lang="en" sz="1400"/>
              <a:t>Features for productivity, security, accessibility, and much more</a:t>
            </a:r>
            <a:r>
              <a:rPr baseline="30000" lang="en" sz="1400"/>
              <a:t>[1]</a:t>
            </a:r>
            <a:r>
              <a:rPr lang="en" sz="1400"/>
              <a:t>:</a:t>
            </a:r>
            <a:endParaRPr sz="1400"/>
          </a:p>
          <a:p>
            <a:pPr indent="-317500" lvl="0" marL="457200" rtl="0" algn="l">
              <a:spcBef>
                <a:spcPts val="0"/>
              </a:spcBef>
              <a:spcAft>
                <a:spcPts val="0"/>
              </a:spcAft>
              <a:buSzPts val="1400"/>
              <a:buChar char="-"/>
            </a:pPr>
            <a:r>
              <a:rPr lang="en" sz="1400"/>
              <a:t>Siri allows you to quickly perform actions or access apps</a:t>
            </a:r>
            <a:endParaRPr sz="1400"/>
          </a:p>
          <a:p>
            <a:pPr indent="-317500" lvl="0" marL="457200" rtl="0" algn="l">
              <a:spcBef>
                <a:spcPts val="0"/>
              </a:spcBef>
              <a:spcAft>
                <a:spcPts val="0"/>
              </a:spcAft>
              <a:buSzPts val="1400"/>
              <a:buChar char="-"/>
            </a:pPr>
            <a:r>
              <a:rPr lang="en" sz="1400"/>
              <a:t>Stage manager offers a new way to multitask and improve productivity</a:t>
            </a:r>
            <a:endParaRPr sz="1400"/>
          </a:p>
          <a:p>
            <a:pPr indent="-317500" lvl="0" marL="457200" rtl="0" algn="l">
              <a:spcBef>
                <a:spcPts val="0"/>
              </a:spcBef>
              <a:spcAft>
                <a:spcPts val="0"/>
              </a:spcAft>
              <a:buSzPts val="1400"/>
              <a:buChar char="-"/>
            </a:pPr>
            <a:r>
              <a:rPr lang="en" sz="1400"/>
              <a:t>Improved security and face ID allows for more </a:t>
            </a:r>
            <a:r>
              <a:rPr lang="en" sz="1400"/>
              <a:t>convenient</a:t>
            </a:r>
            <a:r>
              <a:rPr lang="en" sz="1400"/>
              <a:t> and safe sign ins</a:t>
            </a:r>
            <a:endParaRPr sz="1400"/>
          </a:p>
        </p:txBody>
      </p:sp>
      <p:pic>
        <p:nvPicPr>
          <p:cNvPr id="540" name="Google Shape;540;p69"/>
          <p:cNvPicPr preferRelativeResize="0"/>
          <p:nvPr/>
        </p:nvPicPr>
        <p:blipFill>
          <a:blip r:embed="rId3">
            <a:alphaModFix/>
          </a:blip>
          <a:stretch>
            <a:fillRect/>
          </a:stretch>
        </p:blipFill>
        <p:spPr>
          <a:xfrm>
            <a:off x="314500" y="1247726"/>
            <a:ext cx="4457199" cy="3346201"/>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70"/>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Neural Engine</a:t>
            </a:r>
            <a:endParaRPr/>
          </a:p>
        </p:txBody>
      </p:sp>
      <p:sp>
        <p:nvSpPr>
          <p:cNvPr id="546" name="Google Shape;546;p70"/>
          <p:cNvSpPr txBox="1"/>
          <p:nvPr>
            <p:ph idx="1" type="body"/>
          </p:nvPr>
        </p:nvSpPr>
        <p:spPr>
          <a:xfrm>
            <a:off x="4572000" y="1416375"/>
            <a:ext cx="3858600" cy="3295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A group of specialized cores dedicated to speeding up AI operations and </a:t>
            </a:r>
            <a:r>
              <a:rPr lang="en" sz="1400"/>
              <a:t>machine</a:t>
            </a:r>
            <a:r>
              <a:rPr lang="en" sz="1400"/>
              <a:t> learning tasks</a:t>
            </a:r>
            <a:r>
              <a:rPr baseline="30000" lang="en" sz="1400"/>
              <a:t>[12]</a:t>
            </a:r>
            <a:endParaRPr baseline="30000" sz="1400"/>
          </a:p>
          <a:p>
            <a:pPr indent="-317500" lvl="0" marL="457200" rtl="0" algn="l">
              <a:spcBef>
                <a:spcPts val="0"/>
              </a:spcBef>
              <a:spcAft>
                <a:spcPts val="0"/>
              </a:spcAft>
              <a:buSzPts val="1400"/>
              <a:buChar char="-"/>
            </a:pPr>
            <a:r>
              <a:rPr lang="en" sz="1400"/>
              <a:t>These tasks include Siri, speech recognition, </a:t>
            </a:r>
            <a:r>
              <a:rPr lang="en" sz="1400"/>
              <a:t>accessibility</a:t>
            </a:r>
            <a:r>
              <a:rPr lang="en" sz="1400"/>
              <a:t> assistants, and much more</a:t>
            </a:r>
            <a:endParaRPr sz="1400"/>
          </a:p>
          <a:p>
            <a:pPr indent="-317500" lvl="0" marL="457200" rtl="0" algn="l">
              <a:spcBef>
                <a:spcPts val="0"/>
              </a:spcBef>
              <a:spcAft>
                <a:spcPts val="0"/>
              </a:spcAft>
              <a:buSzPts val="1400"/>
              <a:buChar char="-"/>
            </a:pPr>
            <a:r>
              <a:rPr lang="en" sz="1400"/>
              <a:t>The Neural Engine itself has 16 cores, and is an extremely powerful way to perform Ai related tasks</a:t>
            </a:r>
            <a:endParaRPr sz="1400"/>
          </a:p>
        </p:txBody>
      </p:sp>
      <p:pic>
        <p:nvPicPr>
          <p:cNvPr id="547" name="Google Shape;547;p70"/>
          <p:cNvPicPr preferRelativeResize="0"/>
          <p:nvPr/>
        </p:nvPicPr>
        <p:blipFill>
          <a:blip r:embed="rId3">
            <a:alphaModFix/>
          </a:blip>
          <a:stretch>
            <a:fillRect/>
          </a:stretch>
        </p:blipFill>
        <p:spPr>
          <a:xfrm>
            <a:off x="598675" y="1272925"/>
            <a:ext cx="3295800" cy="3295800"/>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71"/>
          <p:cNvSpPr txBox="1"/>
          <p:nvPr>
            <p:ph type="title"/>
          </p:nvPr>
        </p:nvSpPr>
        <p:spPr>
          <a:xfrm>
            <a:off x="713225" y="445025"/>
            <a:ext cx="753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Central Processing Unit (CPU)</a:t>
            </a:r>
            <a:endParaRPr/>
          </a:p>
        </p:txBody>
      </p:sp>
      <p:sp>
        <p:nvSpPr>
          <p:cNvPr id="553" name="Google Shape;553;p71"/>
          <p:cNvSpPr txBox="1"/>
          <p:nvPr>
            <p:ph idx="1" type="body"/>
          </p:nvPr>
        </p:nvSpPr>
        <p:spPr>
          <a:xfrm>
            <a:off x="713250" y="1272925"/>
            <a:ext cx="48963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202124"/>
                </a:solidFill>
              </a:rPr>
              <a:t>The CPU </a:t>
            </a:r>
            <a:r>
              <a:rPr lang="en" sz="1400">
                <a:solidFill>
                  <a:srgbClr val="040C28"/>
                </a:solidFill>
              </a:rPr>
              <a:t>interprets, processes and executes instructions</a:t>
            </a:r>
            <a:r>
              <a:rPr lang="en" sz="1400">
                <a:solidFill>
                  <a:srgbClr val="202124"/>
                </a:solidFill>
              </a:rPr>
              <a:t>, most often from the hardware and software programs running on the device. </a:t>
            </a:r>
            <a:r>
              <a:rPr lang="en" sz="1400">
                <a:solidFill>
                  <a:srgbClr val="202124"/>
                </a:solidFill>
              </a:rPr>
              <a:t>The CPU performs arithmetic, logic, and other operations to transform data input into more usable information output.</a:t>
            </a:r>
            <a:r>
              <a:rPr baseline="30000" lang="en" sz="1400">
                <a:solidFill>
                  <a:srgbClr val="202124"/>
                </a:solidFill>
              </a:rPr>
              <a:t>[8]</a:t>
            </a:r>
            <a:endParaRPr baseline="30000" sz="1400">
              <a:solidFill>
                <a:srgbClr val="202124"/>
              </a:solidFill>
            </a:endParaRPr>
          </a:p>
          <a:p>
            <a:pPr indent="0" lvl="0" marL="0" rtl="0" algn="l">
              <a:spcBef>
                <a:spcPts val="0"/>
              </a:spcBef>
              <a:spcAft>
                <a:spcPts val="0"/>
              </a:spcAft>
              <a:buNone/>
            </a:pPr>
            <a:r>
              <a:t/>
            </a:r>
            <a:endParaRPr baseline="30000" sz="1400">
              <a:solidFill>
                <a:srgbClr val="202124"/>
              </a:solidFill>
            </a:endParaRPr>
          </a:p>
          <a:p>
            <a:pPr indent="0" lvl="0" marL="0" rtl="0" algn="l">
              <a:spcBef>
                <a:spcPts val="0"/>
              </a:spcBef>
              <a:spcAft>
                <a:spcPts val="0"/>
              </a:spcAft>
              <a:buNone/>
            </a:pPr>
            <a:r>
              <a:rPr lang="en" sz="1400">
                <a:solidFill>
                  <a:srgbClr val="202124"/>
                </a:solidFill>
              </a:rPr>
              <a:t>The M2 contains dedicated neural network hardware in a 16-core Neural Engine capable of </a:t>
            </a:r>
            <a:r>
              <a:rPr lang="en" sz="1400">
                <a:solidFill>
                  <a:srgbClr val="040C28"/>
                </a:solidFill>
              </a:rPr>
              <a:t>executing 15.8 tri</a:t>
            </a:r>
            <a:r>
              <a:rPr lang="en" sz="1400">
                <a:solidFill>
                  <a:srgbClr val="040C28"/>
                </a:solidFill>
              </a:rPr>
              <a:t>llion operations per second</a:t>
            </a:r>
            <a:r>
              <a:rPr lang="en" sz="1400">
                <a:solidFill>
                  <a:srgbClr val="202124"/>
                </a:solidFill>
              </a:rPr>
              <a:t>.</a:t>
            </a:r>
            <a:r>
              <a:rPr baseline="30000" lang="en" sz="1400">
                <a:solidFill>
                  <a:srgbClr val="202124"/>
                </a:solidFill>
              </a:rPr>
              <a:t>[9]</a:t>
            </a:r>
            <a:endParaRPr baseline="30000" sz="1400">
              <a:solidFill>
                <a:srgbClr val="202124"/>
              </a:solidFill>
            </a:endParaRPr>
          </a:p>
          <a:p>
            <a:pPr indent="0" lvl="0" marL="0" rtl="0" algn="l">
              <a:spcBef>
                <a:spcPts val="0"/>
              </a:spcBef>
              <a:spcAft>
                <a:spcPts val="0"/>
              </a:spcAft>
              <a:buNone/>
            </a:pPr>
            <a:r>
              <a:t/>
            </a:r>
            <a:endParaRPr baseline="30000" sz="1400">
              <a:solidFill>
                <a:srgbClr val="202124"/>
              </a:solidFill>
            </a:endParaRPr>
          </a:p>
          <a:p>
            <a:pPr indent="0" lvl="0" marL="0" rtl="0" algn="l">
              <a:spcBef>
                <a:spcPts val="0"/>
              </a:spcBef>
              <a:spcAft>
                <a:spcPts val="0"/>
              </a:spcAft>
              <a:buNone/>
            </a:pPr>
            <a:r>
              <a:rPr lang="en" sz="1200">
                <a:solidFill>
                  <a:srgbClr val="202124"/>
                </a:solidFill>
              </a:rPr>
              <a:t>The engine only aids the CPU in machine learning and AI related tasks, the CPU itself is comparable to the i7-1255u found in Samsung Galaxy Book2 360.</a:t>
            </a:r>
            <a:endParaRPr sz="1200">
              <a:solidFill>
                <a:srgbClr val="202124"/>
              </a:solidFill>
            </a:endParaRPr>
          </a:p>
        </p:txBody>
      </p:sp>
      <p:pic>
        <p:nvPicPr>
          <p:cNvPr id="554" name="Google Shape;554;p71"/>
          <p:cNvPicPr preferRelativeResize="0"/>
          <p:nvPr/>
        </p:nvPicPr>
        <p:blipFill>
          <a:blip r:embed="rId3">
            <a:alphaModFix/>
          </a:blip>
          <a:stretch>
            <a:fillRect/>
          </a:stretch>
        </p:blipFill>
        <p:spPr>
          <a:xfrm>
            <a:off x="5714000" y="1272925"/>
            <a:ext cx="3136998" cy="1960624"/>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72"/>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Memory</a:t>
            </a:r>
            <a:endParaRPr/>
          </a:p>
        </p:txBody>
      </p:sp>
      <p:sp>
        <p:nvSpPr>
          <p:cNvPr id="560" name="Google Shape;560;p72"/>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202124"/>
                </a:solidFill>
              </a:rPr>
              <a:t>The memory, also referred to as </a:t>
            </a:r>
            <a:r>
              <a:rPr lang="en" sz="1400">
                <a:solidFill>
                  <a:srgbClr val="040C28"/>
                </a:solidFill>
              </a:rPr>
              <a:t>random access memory (</a:t>
            </a:r>
            <a:r>
              <a:rPr lang="en" sz="1400">
                <a:solidFill>
                  <a:srgbClr val="202124"/>
                </a:solidFill>
              </a:rPr>
              <a:t>RAM) </a:t>
            </a:r>
            <a:r>
              <a:rPr lang="en" sz="1400">
                <a:solidFill>
                  <a:schemeClr val="dk1"/>
                </a:solidFill>
              </a:rPr>
              <a:t>is used for</a:t>
            </a:r>
            <a:r>
              <a:rPr lang="en" sz="1400">
                <a:solidFill>
                  <a:srgbClr val="4D5156"/>
                </a:solidFill>
              </a:rPr>
              <a:t> </a:t>
            </a:r>
            <a:r>
              <a:rPr lang="en" sz="1400">
                <a:solidFill>
                  <a:srgbClr val="040C28"/>
                </a:solidFill>
              </a:rPr>
              <a:t>immediate data storage and retrieval</a:t>
            </a:r>
            <a:r>
              <a:rPr baseline="30000" lang="en" sz="1400">
                <a:solidFill>
                  <a:srgbClr val="040C28"/>
                </a:solidFill>
              </a:rPr>
              <a:t>[6]</a:t>
            </a:r>
            <a:r>
              <a:rPr lang="en" sz="1400">
                <a:solidFill>
                  <a:srgbClr val="4D5156"/>
                </a:solidFill>
              </a:rPr>
              <a:t> </a:t>
            </a:r>
            <a:r>
              <a:rPr lang="en" sz="1400">
                <a:solidFill>
                  <a:srgbClr val="202124"/>
                </a:solidFill>
              </a:rPr>
              <a:t>and this device comes with:</a:t>
            </a:r>
            <a:endParaRPr sz="1400">
              <a:solidFill>
                <a:srgbClr val="202124"/>
              </a:solidFill>
            </a:endParaRPr>
          </a:p>
          <a:p>
            <a:pPr indent="-317500" lvl="0" marL="457200" rtl="0" algn="l">
              <a:lnSpc>
                <a:spcPct val="115000"/>
              </a:lnSpc>
              <a:spcBef>
                <a:spcPts val="300"/>
              </a:spcBef>
              <a:spcAft>
                <a:spcPts val="0"/>
              </a:spcAft>
              <a:buClr>
                <a:srgbClr val="202124"/>
              </a:buClr>
              <a:buSzPts val="1400"/>
              <a:buFont typeface="Montserrat"/>
              <a:buChar char="●"/>
            </a:pPr>
            <a:r>
              <a:rPr lang="en" sz="1400">
                <a:solidFill>
                  <a:srgbClr val="202124"/>
                </a:solidFill>
              </a:rPr>
              <a:t>8GB RAM on models with 128GB, 256GB or 512GB storage.</a:t>
            </a:r>
            <a:endParaRPr sz="1400">
              <a:solidFill>
                <a:srgbClr val="202124"/>
              </a:solidFill>
            </a:endParaRPr>
          </a:p>
          <a:p>
            <a:pPr indent="-317500" lvl="0" marL="457200" rtl="0" algn="l">
              <a:lnSpc>
                <a:spcPct val="115000"/>
              </a:lnSpc>
              <a:spcBef>
                <a:spcPts val="0"/>
              </a:spcBef>
              <a:spcAft>
                <a:spcPts val="0"/>
              </a:spcAft>
              <a:buClr>
                <a:srgbClr val="202124"/>
              </a:buClr>
              <a:buSzPts val="1400"/>
              <a:buFont typeface="Montserrat"/>
              <a:buChar char="●"/>
            </a:pPr>
            <a:r>
              <a:rPr lang="en" sz="1400">
                <a:solidFill>
                  <a:srgbClr val="202124"/>
                </a:solidFill>
              </a:rPr>
              <a:t>16GB RAM on models with 1TB or 2TB storage.</a:t>
            </a:r>
            <a:r>
              <a:rPr baseline="30000" lang="en" sz="1400">
                <a:solidFill>
                  <a:srgbClr val="202124"/>
                </a:solidFill>
              </a:rPr>
              <a:t>[3]</a:t>
            </a:r>
            <a:endParaRPr baseline="30000" sz="1400">
              <a:solidFill>
                <a:srgbClr val="202124"/>
              </a:solidFill>
            </a:endParaRPr>
          </a:p>
          <a:p>
            <a:pPr indent="0" lvl="0" marL="0" rtl="0" algn="l">
              <a:lnSpc>
                <a:spcPct val="115000"/>
              </a:lnSpc>
              <a:spcBef>
                <a:spcPts val="300"/>
              </a:spcBef>
              <a:spcAft>
                <a:spcPts val="0"/>
              </a:spcAft>
              <a:buNone/>
            </a:pPr>
            <a:r>
              <a:t/>
            </a:r>
            <a:endParaRPr sz="1200">
              <a:solidFill>
                <a:srgbClr val="202124"/>
              </a:solidFill>
              <a:latin typeface="Arial"/>
              <a:ea typeface="Arial"/>
              <a:cs typeface="Arial"/>
              <a:sym typeface="Arial"/>
            </a:endParaRPr>
          </a:p>
          <a:p>
            <a:pPr indent="0" lvl="0" marL="0" rtl="0" algn="l">
              <a:lnSpc>
                <a:spcPct val="115000"/>
              </a:lnSpc>
              <a:spcBef>
                <a:spcPts val="300"/>
              </a:spcBef>
              <a:spcAft>
                <a:spcPts val="0"/>
              </a:spcAft>
              <a:buNone/>
            </a:pPr>
            <a:r>
              <a:t/>
            </a:r>
            <a:endParaRPr sz="1200">
              <a:solidFill>
                <a:srgbClr val="202124"/>
              </a:solidFill>
              <a:latin typeface="Arial"/>
              <a:ea typeface="Arial"/>
              <a:cs typeface="Arial"/>
              <a:sym typeface="Arial"/>
            </a:endParaRPr>
          </a:p>
          <a:p>
            <a:pPr indent="0" lvl="0" marL="0" rtl="0" algn="l">
              <a:lnSpc>
                <a:spcPct val="115000"/>
              </a:lnSpc>
              <a:spcBef>
                <a:spcPts val="300"/>
              </a:spcBef>
              <a:spcAft>
                <a:spcPts val="0"/>
              </a:spcAft>
              <a:buNone/>
            </a:pPr>
            <a:r>
              <a:t/>
            </a:r>
            <a:endParaRPr sz="1200">
              <a:solidFill>
                <a:srgbClr val="202124"/>
              </a:solidFill>
              <a:latin typeface="Arial"/>
              <a:ea typeface="Arial"/>
              <a:cs typeface="Arial"/>
              <a:sym typeface="Arial"/>
            </a:endParaRPr>
          </a:p>
          <a:p>
            <a:pPr indent="0" lvl="0" marL="0" rtl="0" algn="l">
              <a:lnSpc>
                <a:spcPct val="115000"/>
              </a:lnSpc>
              <a:spcBef>
                <a:spcPts val="300"/>
              </a:spcBef>
              <a:spcAft>
                <a:spcPts val="0"/>
              </a:spcAft>
              <a:buNone/>
            </a:pPr>
            <a:r>
              <a:t/>
            </a:r>
            <a:endParaRPr sz="1200">
              <a:solidFill>
                <a:srgbClr val="202124"/>
              </a:solidFill>
              <a:latin typeface="Arial"/>
              <a:ea typeface="Arial"/>
              <a:cs typeface="Arial"/>
              <a:sym typeface="Arial"/>
            </a:endParaRPr>
          </a:p>
          <a:p>
            <a:pPr indent="0" lvl="0" marL="0" rtl="0" algn="l">
              <a:spcBef>
                <a:spcPts val="300"/>
              </a:spcBef>
              <a:spcAft>
                <a:spcPts val="0"/>
              </a:spcAft>
              <a:buNone/>
            </a:pPr>
            <a:r>
              <a:t/>
            </a:r>
            <a:endParaRPr/>
          </a:p>
        </p:txBody>
      </p:sp>
      <p:pic>
        <p:nvPicPr>
          <p:cNvPr id="561" name="Google Shape;561;p72"/>
          <p:cNvPicPr preferRelativeResize="0"/>
          <p:nvPr/>
        </p:nvPicPr>
        <p:blipFill>
          <a:blip r:embed="rId3">
            <a:alphaModFix/>
          </a:blip>
          <a:stretch>
            <a:fillRect/>
          </a:stretch>
        </p:blipFill>
        <p:spPr>
          <a:xfrm>
            <a:off x="1020825" y="2918750"/>
            <a:ext cx="2943452" cy="1471726"/>
          </a:xfrm>
          <a:prstGeom prst="rect">
            <a:avLst/>
          </a:prstGeom>
          <a:noFill/>
          <a:ln>
            <a:noFill/>
          </a:ln>
        </p:spPr>
      </p:pic>
      <p:sp>
        <p:nvSpPr>
          <p:cNvPr id="562" name="Google Shape;562;p72"/>
          <p:cNvSpPr/>
          <p:nvPr/>
        </p:nvSpPr>
        <p:spPr>
          <a:xfrm>
            <a:off x="4205075" y="2956325"/>
            <a:ext cx="4225800" cy="1391700"/>
          </a:xfrm>
          <a:prstGeom prst="rect">
            <a:avLst/>
          </a:prstGeom>
          <a:solidFill>
            <a:srgbClr val="434343"/>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73"/>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Graphics Card</a:t>
            </a:r>
            <a:endParaRPr/>
          </a:p>
        </p:txBody>
      </p:sp>
      <p:sp>
        <p:nvSpPr>
          <p:cNvPr id="568" name="Google Shape;568;p73"/>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202124"/>
                </a:solidFill>
              </a:rPr>
              <a:t>The graphics card, also known as Graphics Processing Unit (GPU), is responsible for </a:t>
            </a:r>
            <a:r>
              <a:rPr lang="en" sz="1400">
                <a:solidFill>
                  <a:srgbClr val="040C28"/>
                </a:solidFill>
              </a:rPr>
              <a:t>calculating images in a computer, which can then be displayed on a monitor</a:t>
            </a:r>
            <a:r>
              <a:rPr lang="en" sz="1400">
                <a:solidFill>
                  <a:srgbClr val="202124"/>
                </a:solidFill>
              </a:rPr>
              <a:t>.</a:t>
            </a:r>
            <a:r>
              <a:rPr baseline="30000" lang="en" sz="1400">
                <a:solidFill>
                  <a:srgbClr val="202124"/>
                </a:solidFill>
              </a:rPr>
              <a:t>[10]</a:t>
            </a:r>
            <a:endParaRPr baseline="30000" sz="1400">
              <a:solidFill>
                <a:srgbClr val="202124"/>
              </a:solidFill>
            </a:endParaRPr>
          </a:p>
          <a:p>
            <a:pPr indent="0" lvl="0" marL="0" rtl="0" algn="l">
              <a:lnSpc>
                <a:spcPct val="115000"/>
              </a:lnSpc>
              <a:spcBef>
                <a:spcPts val="300"/>
              </a:spcBef>
              <a:spcAft>
                <a:spcPts val="0"/>
              </a:spcAft>
              <a:buNone/>
            </a:pPr>
            <a:r>
              <a:t/>
            </a:r>
            <a:endParaRPr baseline="30000" sz="1400">
              <a:solidFill>
                <a:srgbClr val="202124"/>
              </a:solidFill>
            </a:endParaRPr>
          </a:p>
          <a:p>
            <a:pPr indent="0" lvl="0" marL="0" rtl="0" algn="l">
              <a:lnSpc>
                <a:spcPct val="115000"/>
              </a:lnSpc>
              <a:spcBef>
                <a:spcPts val="300"/>
              </a:spcBef>
              <a:spcAft>
                <a:spcPts val="0"/>
              </a:spcAft>
              <a:buNone/>
            </a:pPr>
            <a:r>
              <a:rPr lang="en" sz="1400">
                <a:solidFill>
                  <a:srgbClr val="202124"/>
                </a:solidFill>
              </a:rPr>
              <a:t>The GPU in this device is integrated into </a:t>
            </a:r>
            <a:r>
              <a:rPr lang="en" sz="1400">
                <a:solidFill>
                  <a:srgbClr val="202124"/>
                </a:solidFill>
              </a:rPr>
              <a:t>the</a:t>
            </a:r>
            <a:r>
              <a:rPr lang="en" sz="1400">
                <a:solidFill>
                  <a:srgbClr val="202124"/>
                </a:solidFill>
              </a:rPr>
              <a:t> CPU. </a:t>
            </a:r>
            <a:r>
              <a:rPr lang="en" sz="1400">
                <a:solidFill>
                  <a:srgbClr val="040C28"/>
                </a:solidFill>
              </a:rPr>
              <a:t>Integrated GPUs use shared system memory(RAM), which allows them to conserve power by utilizing the existing resources of the CPU</a:t>
            </a:r>
            <a:r>
              <a:rPr lang="en" sz="1400">
                <a:solidFill>
                  <a:srgbClr val="202124"/>
                </a:solidFill>
              </a:rPr>
              <a:t>.</a:t>
            </a:r>
            <a:r>
              <a:rPr baseline="30000" lang="en" sz="1400">
                <a:solidFill>
                  <a:srgbClr val="202124"/>
                </a:solidFill>
              </a:rPr>
              <a:t>[11]</a:t>
            </a:r>
            <a:r>
              <a:rPr lang="en" sz="1400">
                <a:solidFill>
                  <a:srgbClr val="202124"/>
                </a:solidFill>
              </a:rPr>
              <a:t> This gives the Ipad more battery life.</a:t>
            </a:r>
            <a:endParaRPr baseline="30000" sz="1400">
              <a:solidFill>
                <a:srgbClr val="202124"/>
              </a:solidFill>
            </a:endParaRPr>
          </a:p>
          <a:p>
            <a:pPr indent="0" lvl="0" marL="0" rtl="0" algn="l">
              <a:lnSpc>
                <a:spcPct val="115000"/>
              </a:lnSpc>
              <a:spcBef>
                <a:spcPts val="300"/>
              </a:spcBef>
              <a:spcAft>
                <a:spcPts val="0"/>
              </a:spcAft>
              <a:buNone/>
            </a:pPr>
            <a:r>
              <a:t/>
            </a:r>
            <a:endParaRPr baseline="30000" sz="1400">
              <a:solidFill>
                <a:srgbClr val="202124"/>
              </a:solidFill>
            </a:endParaRPr>
          </a:p>
          <a:p>
            <a:pPr indent="0" lvl="0" marL="0" rtl="0" algn="l">
              <a:spcBef>
                <a:spcPts val="300"/>
              </a:spcBef>
              <a:spcAft>
                <a:spcPts val="0"/>
              </a:spcAft>
              <a:buNone/>
            </a:pPr>
            <a:r>
              <a:t/>
            </a:r>
            <a:endParaRPr sz="1200">
              <a:solidFill>
                <a:srgbClr val="040C28"/>
              </a:solidFill>
              <a:latin typeface="Arial"/>
              <a:ea typeface="Arial"/>
              <a:cs typeface="Arial"/>
              <a:sym typeface="Arial"/>
            </a:endParaRPr>
          </a:p>
          <a:p>
            <a:pPr indent="0" lvl="0" marL="0" rtl="0" algn="l">
              <a:spcBef>
                <a:spcPts val="0"/>
              </a:spcBef>
              <a:spcAft>
                <a:spcPts val="0"/>
              </a:spcAft>
              <a:buNone/>
            </a:pPr>
            <a:r>
              <a:t/>
            </a:r>
            <a:endParaRPr sz="1200">
              <a:solidFill>
                <a:srgbClr val="040C28"/>
              </a:solidFill>
              <a:latin typeface="Arial"/>
              <a:ea typeface="Arial"/>
              <a:cs typeface="Arial"/>
              <a:sym typeface="Arial"/>
            </a:endParaRPr>
          </a:p>
        </p:txBody>
      </p:sp>
      <p:pic>
        <p:nvPicPr>
          <p:cNvPr id="569" name="Google Shape;569;p73"/>
          <p:cNvPicPr preferRelativeResize="0"/>
          <p:nvPr/>
        </p:nvPicPr>
        <p:blipFill>
          <a:blip r:embed="rId3">
            <a:alphaModFix/>
          </a:blip>
          <a:stretch>
            <a:fillRect/>
          </a:stretch>
        </p:blipFill>
        <p:spPr>
          <a:xfrm>
            <a:off x="4181175" y="3139275"/>
            <a:ext cx="2685688" cy="1510700"/>
          </a:xfrm>
          <a:prstGeom prst="rect">
            <a:avLst/>
          </a:prstGeom>
          <a:noFill/>
          <a:ln>
            <a:noFill/>
          </a:ln>
        </p:spPr>
      </p:pic>
      <p:sp>
        <p:nvSpPr>
          <p:cNvPr id="570" name="Google Shape;570;p73"/>
          <p:cNvSpPr/>
          <p:nvPr/>
        </p:nvSpPr>
        <p:spPr>
          <a:xfrm>
            <a:off x="1562775" y="3236425"/>
            <a:ext cx="2200200" cy="1316400"/>
          </a:xfrm>
          <a:prstGeom prst="homePlate">
            <a:avLst>
              <a:gd fmla="val 50000" name="adj"/>
            </a:avLst>
          </a:prstGeom>
          <a:solidFill>
            <a:srgbClr val="93C47D"/>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73"/>
          <p:cNvSpPr/>
          <p:nvPr/>
        </p:nvSpPr>
        <p:spPr>
          <a:xfrm>
            <a:off x="0" y="3236425"/>
            <a:ext cx="1363500" cy="1316400"/>
          </a:xfrm>
          <a:prstGeom prst="rect">
            <a:avLst/>
          </a:prstGeom>
          <a:solidFill>
            <a:srgbClr val="93C47D"/>
          </a:solidFill>
          <a:ln cap="flat" cmpd="sng" w="9525">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7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Audio Devices</a:t>
            </a:r>
            <a:endParaRPr/>
          </a:p>
        </p:txBody>
      </p:sp>
      <p:sp>
        <p:nvSpPr>
          <p:cNvPr id="577" name="Google Shape;577;p74"/>
          <p:cNvSpPr txBox="1"/>
          <p:nvPr>
            <p:ph idx="1" type="body"/>
          </p:nvPr>
        </p:nvSpPr>
        <p:spPr>
          <a:xfrm>
            <a:off x="713250" y="1272925"/>
            <a:ext cx="7717500" cy="335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rPr lang="en" sz="1400">
                <a:solidFill>
                  <a:srgbClr val="1D1D1F"/>
                </a:solidFill>
              </a:rPr>
              <a:t>                                </a:t>
            </a:r>
            <a:endParaRPr sz="1400">
              <a:solidFill>
                <a:srgbClr val="1D1D1F"/>
              </a:solidFill>
            </a:endParaRPr>
          </a:p>
          <a:p>
            <a:pPr indent="0" lvl="0" marL="0" rtl="0" algn="ctr">
              <a:spcBef>
                <a:spcPts val="0"/>
              </a:spcBef>
              <a:spcAft>
                <a:spcPts val="0"/>
              </a:spcAft>
              <a:buClr>
                <a:schemeClr val="dk1"/>
              </a:buClr>
              <a:buSzPts val="1100"/>
              <a:buFont typeface="Arial"/>
              <a:buNone/>
            </a:pPr>
            <a:r>
              <a:t/>
            </a:r>
            <a:endParaRPr sz="1400">
              <a:solidFill>
                <a:srgbClr val="1D1D1F"/>
              </a:solidFill>
            </a:endParaRPr>
          </a:p>
          <a:p>
            <a:pPr indent="0" lvl="0" marL="0" rtl="0" algn="ctr">
              <a:spcBef>
                <a:spcPts val="0"/>
              </a:spcBef>
              <a:spcAft>
                <a:spcPts val="0"/>
              </a:spcAft>
              <a:buClr>
                <a:schemeClr val="dk1"/>
              </a:buClr>
              <a:buSzPts val="1100"/>
              <a:buFont typeface="Arial"/>
              <a:buNone/>
            </a:pPr>
            <a:r>
              <a:t/>
            </a:r>
            <a:endParaRPr sz="1400">
              <a:solidFill>
                <a:srgbClr val="1D1D1F"/>
              </a:solidFill>
            </a:endParaRPr>
          </a:p>
          <a:p>
            <a:pPr indent="0" lvl="0" marL="0" rtl="0" algn="ctr">
              <a:spcBef>
                <a:spcPts val="0"/>
              </a:spcBef>
              <a:spcAft>
                <a:spcPts val="0"/>
              </a:spcAft>
              <a:buClr>
                <a:schemeClr val="dk1"/>
              </a:buClr>
              <a:buSzPts val="1100"/>
              <a:buFont typeface="Arial"/>
              <a:buNone/>
            </a:pPr>
            <a:r>
              <a:rPr lang="en" sz="1400">
                <a:solidFill>
                  <a:srgbClr val="1D1D1F"/>
                </a:solidFill>
              </a:rPr>
              <a:t>Two speakers are placed parallel on each side to ensure the best experience with dolby atmos support.</a:t>
            </a:r>
            <a:endParaRPr sz="1400">
              <a:solidFill>
                <a:srgbClr val="1D1D1F"/>
              </a:solidFill>
            </a:endParaRPr>
          </a:p>
          <a:p>
            <a:pPr indent="0" lvl="0" marL="0" rtl="0" algn="l">
              <a:spcBef>
                <a:spcPts val="0"/>
              </a:spcBef>
              <a:spcAft>
                <a:spcPts val="0"/>
              </a:spcAft>
              <a:buNone/>
            </a:pPr>
            <a:r>
              <a:t/>
            </a:r>
            <a:endParaRPr/>
          </a:p>
        </p:txBody>
      </p:sp>
      <p:pic>
        <p:nvPicPr>
          <p:cNvPr id="578" name="Google Shape;578;p74"/>
          <p:cNvPicPr preferRelativeResize="0"/>
          <p:nvPr/>
        </p:nvPicPr>
        <p:blipFill>
          <a:blip r:embed="rId3">
            <a:alphaModFix/>
          </a:blip>
          <a:stretch>
            <a:fillRect/>
          </a:stretch>
        </p:blipFill>
        <p:spPr>
          <a:xfrm>
            <a:off x="820150" y="1364213"/>
            <a:ext cx="3623501" cy="2415074"/>
          </a:xfrm>
          <a:prstGeom prst="rect">
            <a:avLst/>
          </a:prstGeom>
          <a:noFill/>
          <a:ln>
            <a:noFill/>
          </a:ln>
        </p:spPr>
      </p:pic>
      <p:sp>
        <p:nvSpPr>
          <p:cNvPr id="579" name="Google Shape;579;p74"/>
          <p:cNvSpPr/>
          <p:nvPr/>
        </p:nvSpPr>
        <p:spPr>
          <a:xfrm>
            <a:off x="4914900" y="1377625"/>
            <a:ext cx="2737200" cy="2415000"/>
          </a:xfrm>
          <a:prstGeom prst="flowChartDelay">
            <a:avLst/>
          </a:prstGeom>
          <a:solidFill>
            <a:srgbClr val="B7B7B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